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57" r:id="rId4"/>
    <p:sldId id="268" r:id="rId5"/>
    <p:sldId id="266" r:id="rId6"/>
    <p:sldId id="267" r:id="rId7"/>
    <p:sldId id="269" r:id="rId8"/>
    <p:sldId id="270" r:id="rId9"/>
    <p:sldId id="265" r:id="rId10"/>
    <p:sldId id="271" r:id="rId11"/>
    <p:sldId id="258" r:id="rId12"/>
    <p:sldId id="272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1" r:id="rId39"/>
    <p:sldId id="303" r:id="rId40"/>
    <p:sldId id="305" r:id="rId41"/>
    <p:sldId id="307" r:id="rId42"/>
    <p:sldId id="308" r:id="rId43"/>
    <p:sldId id="309" r:id="rId44"/>
    <p:sldId id="310" r:id="rId45"/>
    <p:sldId id="311" r:id="rId46"/>
    <p:sldId id="312" r:id="rId47"/>
    <p:sldId id="313" r:id="rId48"/>
    <p:sldId id="314" r:id="rId49"/>
    <p:sldId id="315" r:id="rId50"/>
    <p:sldId id="316" r:id="rId51"/>
    <p:sldId id="317" r:id="rId52"/>
    <p:sldId id="318" r:id="rId53"/>
    <p:sldId id="319" r:id="rId54"/>
    <p:sldId id="320" r:id="rId55"/>
    <p:sldId id="321" r:id="rId56"/>
    <p:sldId id="322" r:id="rId57"/>
    <p:sldId id="323" r:id="rId58"/>
    <p:sldId id="324" r:id="rId59"/>
    <p:sldId id="325" r:id="rId60"/>
    <p:sldId id="326" r:id="rId61"/>
    <p:sldId id="327" r:id="rId6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8DDD"/>
    <a:srgbClr val="96DEF4"/>
    <a:srgbClr val="A7FFA7"/>
    <a:srgbClr val="FFA3FF"/>
    <a:srgbClr val="6600CC"/>
    <a:srgbClr val="2F67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48" autoAdjust="0"/>
    <p:restoredTop sz="94660"/>
  </p:normalViewPr>
  <p:slideViewPr>
    <p:cSldViewPr>
      <p:cViewPr varScale="1">
        <p:scale>
          <a:sx n="54" d="100"/>
          <a:sy n="54" d="100"/>
        </p:scale>
        <p:origin x="37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758353D-2B28-4F32-BB11-BE3165A8DF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30AE213-BABE-40DD-890D-275D2E98DD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E1469B9-4779-493A-8B4A-012AD41617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F40A45-99A1-47B8-AD2D-2C651593F91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0199632"/>
      </p:ext>
    </p:extLst>
  </p:cSld>
  <p:clrMapOvr>
    <a:masterClrMapping/>
  </p:clrMapOvr>
  <p:transition spd="med">
    <p:cover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C82D498-3D70-44ED-9054-99FDA3F666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AB1E641-00F8-4CDF-AB86-9053941990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13C9F00-3CD0-4998-B8D6-C62EE44693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3B3D9A-602F-48E5-A1D9-3F571064B8D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715609"/>
      </p:ext>
    </p:extLst>
  </p:cSld>
  <p:clrMapOvr>
    <a:masterClrMapping/>
  </p:clrMapOvr>
  <p:transition spd="med">
    <p:cover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5B585A1-132F-4FFD-8900-56FAC5F6FB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6942585-A520-4C58-B160-5057597137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D6659E8-A990-4E3D-A9DB-7BB2BA7128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9757B2-4ACB-4F26-AD9F-A5E70FEE03D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86848622"/>
      </p:ext>
    </p:extLst>
  </p:cSld>
  <p:clrMapOvr>
    <a:masterClrMapping/>
  </p:clrMapOvr>
  <p:transition spd="med">
    <p:cover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44E0E94-4ED3-411D-BB83-D1B0C6C371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2085AAF-9A60-42E4-80ED-522942DC33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BCB5B85-2A7B-49E1-8507-36CA5C6442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7314C3-B752-4ADD-B1EA-60598B3DC0B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9228223"/>
      </p:ext>
    </p:extLst>
  </p:cSld>
  <p:clrMapOvr>
    <a:masterClrMapping/>
  </p:clrMapOvr>
  <p:transition spd="med"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2FDBBC6-270E-4A26-BAAD-D88028B3AC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34D3175-B05B-4746-97F7-8EFA0C2863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E156D45-993C-4271-97E4-E2A2263AD0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B0F33E-3DBD-4CA2-B130-202D7A7B634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4424232"/>
      </p:ext>
    </p:extLst>
  </p:cSld>
  <p:clrMapOvr>
    <a:masterClrMapping/>
  </p:clrMapOvr>
  <p:transition spd="med">
    <p:cover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8F111E-30F8-4137-992F-449B27A364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7D8783-0648-43ED-A935-40B9E6940A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3F9570A-C9E0-4FA9-BFDB-057F96D16F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69FA7D-EDF1-4F9F-AB06-C1854442A24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08189543"/>
      </p:ext>
    </p:extLst>
  </p:cSld>
  <p:clrMapOvr>
    <a:masterClrMapping/>
  </p:clrMapOvr>
  <p:transition spd="med">
    <p:cover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DCE605-3259-46BF-AE84-0AB218138A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0DAD13-D811-4763-BCF5-2046EDC029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00F5EA-FFBB-4423-9032-5352C89E22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B34979-92AD-4200-BAA6-3F9D3B6BEDB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24492075"/>
      </p:ext>
    </p:extLst>
  </p:cSld>
  <p:clrMapOvr>
    <a:masterClrMapping/>
  </p:clrMapOvr>
  <p:transition spd="med"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08017EE-8360-455F-928A-49CB14E086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D3BE9CA-DF64-4C16-A03D-2C425F45CF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9E87B70-BB5A-416C-8B09-9332C4A92B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EA3636-BB38-429E-82F6-A59D81A35BD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6901567"/>
      </p:ext>
    </p:extLst>
  </p:cSld>
  <p:clrMapOvr>
    <a:masterClrMapping/>
  </p:clrMapOvr>
  <p:transition spd="med"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91483C8-8B51-40A4-A4D9-4B7705B134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0F3A58A-B16E-48DE-829F-335C49898B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63BB1E6-DA56-4677-837B-01D179DE95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BC7C11-B225-4FE9-B064-1192E0480EE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035090"/>
      </p:ext>
    </p:extLst>
  </p:cSld>
  <p:clrMapOvr>
    <a:masterClrMapping/>
  </p:clrMapOvr>
  <p:transition spd="med">
    <p:cover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16B6C9B-0DB4-41B8-A628-26CA4BA0DA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A922E92-B008-4A57-B6EF-6573B07E72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3C04D38-2473-4DB7-B104-C2D8A0424C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5ABC7C-F0D3-418D-B567-C9348B6D229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1895649"/>
      </p:ext>
    </p:extLst>
  </p:cSld>
  <p:clrMapOvr>
    <a:masterClrMapping/>
  </p:clrMapOvr>
  <p:transition spd="med">
    <p:cover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E9FF9B-3398-44E2-A2C6-19340377A5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3E7415-AC90-4E29-9A31-C91459AFDC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A6CF66-75D0-43E7-B152-11BD4C546E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1135BB-CC8A-4D79-85FC-BB4515F4869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12498379"/>
      </p:ext>
    </p:extLst>
  </p:cSld>
  <p:clrMapOvr>
    <a:masterClrMapping/>
  </p:clrMapOvr>
  <p:transition spd="med">
    <p:cover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9BD469-84C8-4000-B444-AD4F9627F6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775CC5-715D-4414-8FD8-B331AA479A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2FA14B-6CD4-4D47-BA99-0149A64F1F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882BE6-662E-4236-9A34-8A309E9C31A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27801566"/>
      </p:ext>
    </p:extLst>
  </p:cSld>
  <p:clrMapOvr>
    <a:masterClrMapping/>
  </p:clrMapOvr>
  <p:transition spd="med">
    <p:cover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8DC3C2B-20DA-41FC-8663-9709B88A56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33B46CA-B25A-4D0B-92D0-6DB952BC6B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67A8A57-C6D3-4CAE-BF1E-DCE06E2D148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8D9B708-241B-4565-AEE1-282B6F46069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2403549-A66D-494E-8461-66B480E728D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EFDC737-9FFB-4ABB-BB3B-B78B8F71001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cover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slide" Target="slide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9.xml"/><Relationship Id="rId3" Type="http://schemas.openxmlformats.org/officeDocument/2006/relationships/slide" Target="slide13.xml"/><Relationship Id="rId7" Type="http://schemas.openxmlformats.org/officeDocument/2006/relationships/slide" Target="slide4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7.xml"/><Relationship Id="rId5" Type="http://schemas.openxmlformats.org/officeDocument/2006/relationships/slide" Target="slide22.xml"/><Relationship Id="rId4" Type="http://schemas.openxmlformats.org/officeDocument/2006/relationships/slide" Target="slide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slide" Target="slid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slide" Target="slide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slide" Target="slide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slide" Target="slide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slide" Target="slide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slide" Target="slide2.xml"/><Relationship Id="rId4" Type="http://schemas.openxmlformats.org/officeDocument/2006/relationships/image" Target="../media/image5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slide" Target="slide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slide" Target="slide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slide" Target="slide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slide" Target="slide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gi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2F67E5"/>
            </a:gs>
            <a:gs pos="50000">
              <a:schemeClr val="accent2"/>
            </a:gs>
            <a:gs pos="100000">
              <a:srgbClr val="2F67E5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WordArt 5">
            <a:extLst>
              <a:ext uri="{FF2B5EF4-FFF2-40B4-BE49-F238E27FC236}">
                <a16:creationId xmlns:a16="http://schemas.microsoft.com/office/drawing/2014/main" id="{3FE38C4C-0D7D-409E-8565-033F6A91C6E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0" y="1773238"/>
            <a:ext cx="1008063" cy="935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Franklin Gothic Heavy" panose="020B0604020202020204" pitchFamily="34" charset="0"/>
              </a:rPr>
              <a:t>М</a:t>
            </a:r>
          </a:p>
        </p:txBody>
      </p:sp>
      <p:sp>
        <p:nvSpPr>
          <p:cNvPr id="34822" name="WordArt 6">
            <a:extLst>
              <a:ext uri="{FF2B5EF4-FFF2-40B4-BE49-F238E27FC236}">
                <a16:creationId xmlns:a16="http://schemas.microsoft.com/office/drawing/2014/main" id="{D0D3B7CE-221D-4FC0-A5A9-AAD92DFE85D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1003570">
            <a:off x="900113" y="2133600"/>
            <a:ext cx="1008062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Franklin Gothic Heavy" panose="020B0604020202020204" pitchFamily="34" charset="0"/>
              </a:rPr>
              <a:t>А</a:t>
            </a:r>
          </a:p>
        </p:txBody>
      </p:sp>
      <p:sp>
        <p:nvSpPr>
          <p:cNvPr id="34823" name="WordArt 7">
            <a:extLst>
              <a:ext uri="{FF2B5EF4-FFF2-40B4-BE49-F238E27FC236}">
                <a16:creationId xmlns:a16="http://schemas.microsoft.com/office/drawing/2014/main" id="{04ACD812-AD65-408F-BE26-7E27793830C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92275" y="3141663"/>
            <a:ext cx="1008063" cy="935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Franklin Gothic Heavy" panose="020B0604020202020204" pitchFamily="34" charset="0"/>
              </a:rPr>
              <a:t>Т</a:t>
            </a:r>
          </a:p>
        </p:txBody>
      </p:sp>
      <p:sp>
        <p:nvSpPr>
          <p:cNvPr id="34824" name="WordArt 8">
            <a:extLst>
              <a:ext uri="{FF2B5EF4-FFF2-40B4-BE49-F238E27FC236}">
                <a16:creationId xmlns:a16="http://schemas.microsoft.com/office/drawing/2014/main" id="{52B44302-2AB4-4057-A455-DFB902700FA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1223069">
            <a:off x="2627313" y="2349500"/>
            <a:ext cx="1008062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Franklin Gothic Heavy" panose="020B0604020202020204" pitchFamily="34" charset="0"/>
              </a:rPr>
              <a:t>Е</a:t>
            </a:r>
          </a:p>
        </p:txBody>
      </p:sp>
      <p:sp>
        <p:nvSpPr>
          <p:cNvPr id="34825" name="WordArt 9">
            <a:extLst>
              <a:ext uri="{FF2B5EF4-FFF2-40B4-BE49-F238E27FC236}">
                <a16:creationId xmlns:a16="http://schemas.microsoft.com/office/drawing/2014/main" id="{0362E447-7C84-4C4E-A799-3C380DE019A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635375" y="1628775"/>
            <a:ext cx="1008063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Franklin Gothic Heavy" panose="020B0604020202020204" pitchFamily="34" charset="0"/>
              </a:rPr>
              <a:t>М</a:t>
            </a:r>
          </a:p>
        </p:txBody>
      </p:sp>
      <p:sp>
        <p:nvSpPr>
          <p:cNvPr id="34826" name="WordArt 10">
            <a:extLst>
              <a:ext uri="{FF2B5EF4-FFF2-40B4-BE49-F238E27FC236}">
                <a16:creationId xmlns:a16="http://schemas.microsoft.com/office/drawing/2014/main" id="{689F8ED6-540F-4D6F-B37E-77C7D42529C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1235486">
            <a:off x="4284663" y="2276475"/>
            <a:ext cx="1008062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Franklin Gothic Heavy" panose="020B0604020202020204" pitchFamily="34" charset="0"/>
              </a:rPr>
              <a:t>А</a:t>
            </a:r>
          </a:p>
        </p:txBody>
      </p:sp>
      <p:sp>
        <p:nvSpPr>
          <p:cNvPr id="34827" name="WordArt 11">
            <a:extLst>
              <a:ext uri="{FF2B5EF4-FFF2-40B4-BE49-F238E27FC236}">
                <a16:creationId xmlns:a16="http://schemas.microsoft.com/office/drawing/2014/main" id="{D83D910C-F20C-4F3F-AB41-29EB315E39D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292725" y="2924175"/>
            <a:ext cx="1008063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6600CC"/>
                    </a:gs>
                  </a:gsLst>
                  <a:lin ang="5400000" scaled="1"/>
                </a:gradFill>
                <a:latin typeface="Franklin Gothic Heavy" panose="020B0604020202020204" pitchFamily="34" charset="0"/>
              </a:rPr>
              <a:t>Т</a:t>
            </a:r>
          </a:p>
        </p:txBody>
      </p:sp>
      <p:sp>
        <p:nvSpPr>
          <p:cNvPr id="34828" name="WordArt 12">
            <a:extLst>
              <a:ext uri="{FF2B5EF4-FFF2-40B4-BE49-F238E27FC236}">
                <a16:creationId xmlns:a16="http://schemas.microsoft.com/office/drawing/2014/main" id="{051F6AC8-1E10-4126-979A-3364C24F39F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1400115">
            <a:off x="6372225" y="2205038"/>
            <a:ext cx="1008063" cy="935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Franklin Gothic Heavy" panose="020B0604020202020204" pitchFamily="34" charset="0"/>
              </a:rPr>
              <a:t>И</a:t>
            </a:r>
          </a:p>
        </p:txBody>
      </p:sp>
      <p:sp>
        <p:nvSpPr>
          <p:cNvPr id="34829" name="WordArt 13">
            <a:extLst>
              <a:ext uri="{FF2B5EF4-FFF2-40B4-BE49-F238E27FC236}">
                <a16:creationId xmlns:a16="http://schemas.microsoft.com/office/drawing/2014/main" id="{4A6B3E58-D7F2-40C5-A437-6202FE4DC8A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596188" y="1844675"/>
            <a:ext cx="1008062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Franklin Gothic Heavy" panose="020B0604020202020204" pitchFamily="34" charset="0"/>
              </a:rPr>
              <a:t>К</a:t>
            </a:r>
          </a:p>
        </p:txBody>
      </p:sp>
      <p:sp>
        <p:nvSpPr>
          <p:cNvPr id="34830" name="WordArt 14">
            <a:extLst>
              <a:ext uri="{FF2B5EF4-FFF2-40B4-BE49-F238E27FC236}">
                <a16:creationId xmlns:a16="http://schemas.microsoft.com/office/drawing/2014/main" id="{EA55276A-EA8B-4B2B-92AB-28A43B56E5D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1324062">
            <a:off x="8135938" y="2781300"/>
            <a:ext cx="1008062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Franklin Gothic Heavy" panose="020B0604020202020204" pitchFamily="34" charset="0"/>
              </a:rPr>
              <a:t>А</a:t>
            </a:r>
          </a:p>
        </p:txBody>
      </p:sp>
      <p:sp>
        <p:nvSpPr>
          <p:cNvPr id="34831" name="AutoShape 15">
            <a:extLst>
              <a:ext uri="{FF2B5EF4-FFF2-40B4-BE49-F238E27FC236}">
                <a16:creationId xmlns:a16="http://schemas.microsoft.com/office/drawing/2014/main" id="{160B5368-E7C1-4162-B292-160084BDAF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813" y="3357563"/>
            <a:ext cx="2232025" cy="2160587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chemeClr val="bg1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i="1">
                <a:effectLst>
                  <a:outerShdw blurRad="38100" dist="38100" dir="2700000" algn="tl">
                    <a:srgbClr val="FFFFFF"/>
                  </a:outerShdw>
                </a:effectLst>
                <a:latin typeface="Algerian" pitchFamily="82" charset="0"/>
              </a:rPr>
              <a:t>1</a:t>
            </a:r>
          </a:p>
          <a:p>
            <a:pPr algn="ctr">
              <a:defRPr/>
            </a:pPr>
            <a:r>
              <a:rPr lang="ru-RU" sz="4400" b="1" i="1">
                <a:effectLst>
                  <a:outerShdw blurRad="38100" dist="38100" dir="2700000" algn="tl">
                    <a:srgbClr val="FFFFFF"/>
                  </a:outerShdw>
                </a:effectLst>
                <a:latin typeface="Algerian" pitchFamily="82" charset="0"/>
              </a:rPr>
              <a:t>класс</a:t>
            </a:r>
          </a:p>
        </p:txBody>
      </p:sp>
      <p:pic>
        <p:nvPicPr>
          <p:cNvPr id="34838" name="Picture 22" descr="J0232988">
            <a:extLst>
              <a:ext uri="{FF2B5EF4-FFF2-40B4-BE49-F238E27FC236}">
                <a16:creationId xmlns:a16="http://schemas.microsoft.com/office/drawing/2014/main" id="{22763D23-182F-4599-9763-5BC8B108C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0"/>
            <a:ext cx="2016125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9" name="Picture 23" descr="55">
            <a:extLst>
              <a:ext uri="{FF2B5EF4-FFF2-40B4-BE49-F238E27FC236}">
                <a16:creationId xmlns:a16="http://schemas.microsoft.com/office/drawing/2014/main" id="{58AEF844-4D8C-4E41-B207-1E617B06327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-242888"/>
            <a:ext cx="2303463" cy="1898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40" name="Text Box 24">
            <a:extLst>
              <a:ext uri="{FF2B5EF4-FFF2-40B4-BE49-F238E27FC236}">
                <a16:creationId xmlns:a16="http://schemas.microsoft.com/office/drawing/2014/main" id="{CE7F43C4-AC62-46A5-BF7D-88BB91F82C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5357813"/>
            <a:ext cx="7645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Упражнения для устного счёта</a:t>
            </a: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48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48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48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48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1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3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6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8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2000"/>
                                        <p:tgtEl>
                                          <p:spTgt spid="348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20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0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0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2000"/>
                                        <p:tgtEl>
                                          <p:spTgt spid="34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31" grpId="0" animBg="1"/>
      <p:bldP spid="3484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FFEBFA"/>
            </a:gs>
            <a:gs pos="30000">
              <a:srgbClr val="C4D6EB"/>
            </a:gs>
            <a:gs pos="60001">
              <a:srgbClr val="85C2FF"/>
            </a:gs>
            <a:gs pos="100000">
              <a:srgbClr val="5E9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>
            <a:extLst>
              <a:ext uri="{FF2B5EF4-FFF2-40B4-BE49-F238E27FC236}">
                <a16:creationId xmlns:a16="http://schemas.microsoft.com/office/drawing/2014/main" id="{7D23F860-E8CB-40E9-A4B2-64F874589C2C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8175" y="1341438"/>
            <a:ext cx="4608513" cy="4103687"/>
          </a:xfrm>
          <a:noFill/>
        </p:spPr>
      </p:pic>
      <p:sp>
        <p:nvSpPr>
          <p:cNvPr id="31748" name="Rectangle 4">
            <a:extLst>
              <a:ext uri="{FF2B5EF4-FFF2-40B4-BE49-F238E27FC236}">
                <a16:creationId xmlns:a16="http://schemas.microsoft.com/office/drawing/2014/main" id="{1DB7478F-2B1F-4C2E-9EF3-110DC91B5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438" y="1557338"/>
            <a:ext cx="60801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6000" i="1">
                <a:solidFill>
                  <a:schemeClr val="tx2"/>
                </a:solidFill>
              </a:rPr>
              <a:t>6</a:t>
            </a:r>
            <a:endParaRPr lang="ru-RU" altLang="ru-RU" sz="6000" i="1">
              <a:solidFill>
                <a:schemeClr val="tx2"/>
              </a:solidFill>
            </a:endParaRPr>
          </a:p>
        </p:txBody>
      </p:sp>
      <p:sp>
        <p:nvSpPr>
          <p:cNvPr id="11268" name="AutoShape 7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D7C72376-055F-43FB-80D1-664A403657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7988" y="6464300"/>
            <a:ext cx="466725" cy="393700"/>
          </a:xfrm>
          <a:prstGeom prst="actionButtonBackPrevious">
            <a:avLst/>
          </a:prstGeom>
          <a:solidFill>
            <a:srgbClr val="CC99FF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269" name="AutoShape 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3DED25D-649B-4EEE-804E-1962A64DC6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5688" y="6453188"/>
            <a:ext cx="468312" cy="404812"/>
          </a:xfrm>
          <a:prstGeom prst="actionButtonForwardNex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31754" name="Picture 10" descr="3STR3">
            <a:hlinkClick r:id="rId3" action="ppaction://hlinksldjump"/>
            <a:extLst>
              <a:ext uri="{FF2B5EF4-FFF2-40B4-BE49-F238E27FC236}">
                <a16:creationId xmlns:a16="http://schemas.microsoft.com/office/drawing/2014/main" id="{1B4EE141-F208-4161-B2A5-0B54186060F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6475413"/>
            <a:ext cx="43180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FFEBFA"/>
            </a:gs>
            <a:gs pos="30000">
              <a:srgbClr val="C4D6EB"/>
            </a:gs>
            <a:gs pos="60001">
              <a:srgbClr val="85C2FF"/>
            </a:gs>
            <a:gs pos="100000">
              <a:srgbClr val="5E9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>
            <a:extLst>
              <a:ext uri="{FF2B5EF4-FFF2-40B4-BE49-F238E27FC236}">
                <a16:creationId xmlns:a16="http://schemas.microsoft.com/office/drawing/2014/main" id="{C41C6F23-AF0A-47E0-87E1-E02AEE4B2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268413"/>
            <a:ext cx="4608513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Rectangle 7">
            <a:extLst>
              <a:ext uri="{FF2B5EF4-FFF2-40B4-BE49-F238E27FC236}">
                <a16:creationId xmlns:a16="http://schemas.microsoft.com/office/drawing/2014/main" id="{AE971A0A-F05E-4EE4-B95E-1760927F54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3716338"/>
            <a:ext cx="5762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6000" i="1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12292" name="AutoShape 11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FE65812E-6D00-46AE-8E9A-6AEF351617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7988" y="6464300"/>
            <a:ext cx="466725" cy="393700"/>
          </a:xfrm>
          <a:prstGeom prst="actionButtonBackPrevious">
            <a:avLst/>
          </a:prstGeom>
          <a:solidFill>
            <a:srgbClr val="CC99FF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2293" name="AutoShape 1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0C12972E-3885-4BD7-B7A6-2BD40DE11A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5688" y="6453188"/>
            <a:ext cx="468312" cy="404812"/>
          </a:xfrm>
          <a:prstGeom prst="actionButtonForwardNex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9230" name="Picture 14" descr="3STR3">
            <a:hlinkClick r:id="rId3" action="ppaction://hlinksldjump"/>
            <a:extLst>
              <a:ext uri="{FF2B5EF4-FFF2-40B4-BE49-F238E27FC236}">
                <a16:creationId xmlns:a16="http://schemas.microsoft.com/office/drawing/2014/main" id="{3DD8988D-3353-4FFE-9517-83D967F0FE3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6475413"/>
            <a:ext cx="43180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FFEBFA"/>
            </a:gs>
            <a:gs pos="30000">
              <a:srgbClr val="C4D6EB"/>
            </a:gs>
            <a:gs pos="60001">
              <a:srgbClr val="85C2FF"/>
            </a:gs>
            <a:gs pos="100000">
              <a:srgbClr val="5E9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>
            <a:extLst>
              <a:ext uri="{FF2B5EF4-FFF2-40B4-BE49-F238E27FC236}">
                <a16:creationId xmlns:a16="http://schemas.microsoft.com/office/drawing/2014/main" id="{2C9587D5-FE99-42C5-94FA-BFA07198774A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lum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700213"/>
            <a:ext cx="8642350" cy="3529012"/>
          </a:xfrm>
          <a:noFill/>
        </p:spPr>
      </p:pic>
      <p:sp>
        <p:nvSpPr>
          <p:cNvPr id="32772" name="Rectangle 4">
            <a:extLst>
              <a:ext uri="{FF2B5EF4-FFF2-40B4-BE49-F238E27FC236}">
                <a16:creationId xmlns:a16="http://schemas.microsoft.com/office/drawing/2014/main" id="{09E5E5EA-9F11-4C9A-AD92-F69F29455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4221163"/>
            <a:ext cx="431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6000" i="1">
                <a:solidFill>
                  <a:schemeClr val="tx2"/>
                </a:solidFill>
              </a:rPr>
              <a:t>5</a:t>
            </a:r>
          </a:p>
        </p:txBody>
      </p:sp>
      <p:sp>
        <p:nvSpPr>
          <p:cNvPr id="13316" name="AutoShape 7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83C34352-E517-4C04-803B-7FF5D8795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7988" y="6464300"/>
            <a:ext cx="466725" cy="393700"/>
          </a:xfrm>
          <a:prstGeom prst="actionButtonBackPrevious">
            <a:avLst/>
          </a:prstGeom>
          <a:solidFill>
            <a:srgbClr val="CC99FF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3317" name="AutoShape 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01C6FED6-C75B-4459-B85A-777E35164F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5688" y="6453188"/>
            <a:ext cx="468312" cy="404812"/>
          </a:xfrm>
          <a:prstGeom prst="actionButtonForwardNex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32778" name="Picture 10" descr="3STR3">
            <a:hlinkClick r:id="rId3" action="ppaction://hlinksldjump"/>
            <a:extLst>
              <a:ext uri="{FF2B5EF4-FFF2-40B4-BE49-F238E27FC236}">
                <a16:creationId xmlns:a16="http://schemas.microsoft.com/office/drawing/2014/main" id="{D1AD609E-7C93-4512-B689-ADD356E345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6475413"/>
            <a:ext cx="43180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B1CAF173-F4C5-490C-BF9C-D276670CF7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pPr eaLnBrk="1" hangingPunct="1"/>
            <a:r>
              <a:rPr lang="ru-RU" altLang="ru-RU" sz="4000" i="1"/>
              <a:t>СРАВНИ</a:t>
            </a:r>
            <a:br>
              <a:rPr lang="ru-RU" altLang="ru-RU" sz="4000" i="1"/>
            </a:br>
            <a:r>
              <a:rPr lang="ru-RU" altLang="ru-RU" sz="4000" i="1"/>
              <a:t>Покажи знаки: </a:t>
            </a:r>
            <a:r>
              <a:rPr lang="en-US" altLang="ru-RU" sz="4000" i="1">
                <a:cs typeface="Arial" panose="020B0604020202020204" pitchFamily="34" charset="0"/>
              </a:rPr>
              <a:t>&lt; &gt;</a:t>
            </a:r>
            <a:r>
              <a:rPr lang="ru-RU" altLang="ru-RU" sz="4000" i="1">
                <a:cs typeface="Arial" panose="020B0604020202020204" pitchFamily="34" charset="0"/>
              </a:rPr>
              <a:t>  </a:t>
            </a:r>
            <a:r>
              <a:rPr lang="en-US" altLang="ru-RU" sz="4000" i="1">
                <a:cs typeface="Arial" panose="020B0604020202020204" pitchFamily="34" charset="0"/>
              </a:rPr>
              <a:t>=</a:t>
            </a:r>
          </a:p>
        </p:txBody>
      </p:sp>
      <p:pic>
        <p:nvPicPr>
          <p:cNvPr id="36867" name="Picture 3">
            <a:extLst>
              <a:ext uri="{FF2B5EF4-FFF2-40B4-BE49-F238E27FC236}">
                <a16:creationId xmlns:a16="http://schemas.microsoft.com/office/drawing/2014/main" id="{3D424102-F513-4FEA-8027-9F9658CB71FF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2205038"/>
            <a:ext cx="3240088" cy="3024187"/>
          </a:xfrm>
          <a:noFill/>
        </p:spPr>
      </p:pic>
      <p:pic>
        <p:nvPicPr>
          <p:cNvPr id="36868" name="Picture 4">
            <a:extLst>
              <a:ext uri="{FF2B5EF4-FFF2-40B4-BE49-F238E27FC236}">
                <a16:creationId xmlns:a16="http://schemas.microsoft.com/office/drawing/2014/main" id="{5F69D3F8-DC44-418E-B946-BE23F0651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8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205038"/>
            <a:ext cx="3167063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>
            <a:extLst>
              <a:ext uri="{FF2B5EF4-FFF2-40B4-BE49-F238E27FC236}">
                <a16:creationId xmlns:a16="http://schemas.microsoft.com/office/drawing/2014/main" id="{BCDB4780-8806-4689-AFE8-CBAEB5815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141663"/>
            <a:ext cx="5810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Rectangle 6">
            <a:extLst>
              <a:ext uri="{FF2B5EF4-FFF2-40B4-BE49-F238E27FC236}">
                <a16:creationId xmlns:a16="http://schemas.microsoft.com/office/drawing/2014/main" id="{154806F6-2AC8-46E4-8F43-DC788F43C5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275" y="2924175"/>
            <a:ext cx="10795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4000" i="1">
                <a:solidFill>
                  <a:schemeClr val="tx2"/>
                </a:solidFill>
              </a:rPr>
              <a:t>  </a:t>
            </a:r>
            <a:r>
              <a:rPr lang="en-US" altLang="ru-RU" sz="6000" i="1">
                <a:solidFill>
                  <a:schemeClr val="tx2"/>
                </a:solidFill>
              </a:rPr>
              <a:t>&lt;</a:t>
            </a:r>
            <a:endParaRPr lang="ru-RU" altLang="ru-RU" sz="6000" i="1">
              <a:solidFill>
                <a:schemeClr val="tx2"/>
              </a:solidFill>
            </a:endParaRPr>
          </a:p>
        </p:txBody>
      </p:sp>
      <p:sp>
        <p:nvSpPr>
          <p:cNvPr id="14343" name="AutoShape 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098D9233-991E-4697-9A7A-AFE75AAF5C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7988" y="6464300"/>
            <a:ext cx="466725" cy="393700"/>
          </a:xfrm>
          <a:prstGeom prst="actionButtonBackPrevious">
            <a:avLst/>
          </a:prstGeom>
          <a:solidFill>
            <a:srgbClr val="CC99FF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4344" name="AutoShape 9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744E7BF5-87F6-45FD-916C-51D3C5AAF0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5688" y="6453188"/>
            <a:ext cx="468312" cy="404812"/>
          </a:xfrm>
          <a:prstGeom prst="actionButtonForwardNex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36876" name="Picture 12" descr="3STR3">
            <a:hlinkClick r:id="rId5" action="ppaction://hlinksldjump"/>
            <a:extLst>
              <a:ext uri="{FF2B5EF4-FFF2-40B4-BE49-F238E27FC236}">
                <a16:creationId xmlns:a16="http://schemas.microsoft.com/office/drawing/2014/main" id="{99CC9D20-6068-4911-B0D0-47CE6B7339F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6475413"/>
            <a:ext cx="43180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62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82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7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>
            <a:extLst>
              <a:ext uri="{FF2B5EF4-FFF2-40B4-BE49-F238E27FC236}">
                <a16:creationId xmlns:a16="http://schemas.microsoft.com/office/drawing/2014/main" id="{ABDD11DE-9D46-4F3F-97C7-6735D36E00F9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lum bright="-18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1341438"/>
            <a:ext cx="2663825" cy="4105275"/>
          </a:xfrm>
          <a:noFill/>
        </p:spPr>
      </p:pic>
      <p:pic>
        <p:nvPicPr>
          <p:cNvPr id="37891" name="Picture 3">
            <a:extLst>
              <a:ext uri="{FF2B5EF4-FFF2-40B4-BE49-F238E27FC236}">
                <a16:creationId xmlns:a16="http://schemas.microsoft.com/office/drawing/2014/main" id="{2F9786E0-E061-46DC-8175-E4410B2CF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24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341438"/>
            <a:ext cx="2736850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>
            <a:extLst>
              <a:ext uri="{FF2B5EF4-FFF2-40B4-BE49-F238E27FC236}">
                <a16:creationId xmlns:a16="http://schemas.microsoft.com/office/drawing/2014/main" id="{96F9C0BA-E259-4EDE-9903-107691A0F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284538"/>
            <a:ext cx="5810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5">
            <a:extLst>
              <a:ext uri="{FF2B5EF4-FFF2-40B4-BE49-F238E27FC236}">
                <a16:creationId xmlns:a16="http://schemas.microsoft.com/office/drawing/2014/main" id="{2C6D9B00-E4E0-47A8-A261-0453308550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2349500"/>
            <a:ext cx="9366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400" i="1">
                <a:solidFill>
                  <a:schemeClr val="tx2"/>
                </a:solidFill>
              </a:rPr>
              <a:t>   </a:t>
            </a:r>
          </a:p>
        </p:txBody>
      </p:sp>
      <p:sp>
        <p:nvSpPr>
          <p:cNvPr id="37894" name="Rectangle 6">
            <a:extLst>
              <a:ext uri="{FF2B5EF4-FFF2-40B4-BE49-F238E27FC236}">
                <a16:creationId xmlns:a16="http://schemas.microsoft.com/office/drawing/2014/main" id="{7F81CA6B-93BE-431D-8A96-031B6E5B3E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3068638"/>
            <a:ext cx="6286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6000" i="1">
                <a:solidFill>
                  <a:schemeClr val="tx2"/>
                </a:solidFill>
              </a:rPr>
              <a:t>=</a:t>
            </a:r>
            <a:endParaRPr lang="ru-RU" altLang="ru-RU" sz="6000" i="1">
              <a:solidFill>
                <a:schemeClr val="tx2"/>
              </a:solidFill>
            </a:endParaRPr>
          </a:p>
        </p:txBody>
      </p:sp>
      <p:sp>
        <p:nvSpPr>
          <p:cNvPr id="15367" name="Rectangle 7">
            <a:extLst>
              <a:ext uri="{FF2B5EF4-FFF2-40B4-BE49-F238E27FC236}">
                <a16:creationId xmlns:a16="http://schemas.microsoft.com/office/drawing/2014/main" id="{75FA749A-1454-43A5-816C-CFE0959FB1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1663" y="0"/>
            <a:ext cx="184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4000" i="1">
              <a:solidFill>
                <a:schemeClr val="tx2"/>
              </a:solidFill>
            </a:endParaRPr>
          </a:p>
        </p:txBody>
      </p:sp>
      <p:sp>
        <p:nvSpPr>
          <p:cNvPr id="15368" name="AutoShape 9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069134BB-225A-4DF1-B6B3-7C0AECB8D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7988" y="6464300"/>
            <a:ext cx="466725" cy="393700"/>
          </a:xfrm>
          <a:prstGeom prst="actionButtonBackPrevious">
            <a:avLst/>
          </a:prstGeom>
          <a:solidFill>
            <a:srgbClr val="CC99FF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5369" name="AutoShape 10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9ABA8AC9-0514-4663-AA3A-B7E2AFFE8D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5688" y="6453188"/>
            <a:ext cx="468312" cy="404812"/>
          </a:xfrm>
          <a:prstGeom prst="actionButtonForwardNex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>
            <a:extLst>
              <a:ext uri="{FF2B5EF4-FFF2-40B4-BE49-F238E27FC236}">
                <a16:creationId xmlns:a16="http://schemas.microsoft.com/office/drawing/2014/main" id="{25F3E88D-7E3E-4F22-88C5-0865AF38EBC5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lum bright="-12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773238"/>
            <a:ext cx="3527425" cy="3311525"/>
          </a:xfrm>
          <a:noFill/>
        </p:spPr>
      </p:pic>
      <p:pic>
        <p:nvPicPr>
          <p:cNvPr id="38915" name="Picture 3">
            <a:extLst>
              <a:ext uri="{FF2B5EF4-FFF2-40B4-BE49-F238E27FC236}">
                <a16:creationId xmlns:a16="http://schemas.microsoft.com/office/drawing/2014/main" id="{91B8E74B-990F-4000-BEE3-B81E50D3A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773238"/>
            <a:ext cx="3598863" cy="332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>
            <a:extLst>
              <a:ext uri="{FF2B5EF4-FFF2-40B4-BE49-F238E27FC236}">
                <a16:creationId xmlns:a16="http://schemas.microsoft.com/office/drawing/2014/main" id="{EE77FB1C-BAF9-4A6F-B9EF-F80687744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284538"/>
            <a:ext cx="5810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Rectangle 5">
            <a:extLst>
              <a:ext uri="{FF2B5EF4-FFF2-40B4-BE49-F238E27FC236}">
                <a16:creationId xmlns:a16="http://schemas.microsoft.com/office/drawing/2014/main" id="{DBA77209-3550-40FE-B9C4-97418E2B9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3068638"/>
            <a:ext cx="6286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6000" i="1">
                <a:solidFill>
                  <a:schemeClr val="tx2"/>
                </a:solidFill>
              </a:rPr>
              <a:t>&gt;</a:t>
            </a:r>
            <a:endParaRPr lang="ru-RU" altLang="ru-RU" sz="6000" i="1">
              <a:solidFill>
                <a:schemeClr val="tx2"/>
              </a:solidFill>
            </a:endParaRPr>
          </a:p>
        </p:txBody>
      </p:sp>
      <p:sp>
        <p:nvSpPr>
          <p:cNvPr id="16390" name="AutoShape 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8B7F954D-51A1-4968-BEC3-F66E146190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7988" y="6464300"/>
            <a:ext cx="466725" cy="393700"/>
          </a:xfrm>
          <a:prstGeom prst="actionButtonBackPrevious">
            <a:avLst/>
          </a:prstGeom>
          <a:solidFill>
            <a:srgbClr val="CC99FF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6391" name="AutoShape 9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AD0D042A-2096-4714-9A9B-EF21CB434B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5688" y="6453188"/>
            <a:ext cx="468312" cy="404812"/>
          </a:xfrm>
          <a:prstGeom prst="actionButtonForwardNex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CCCCFF"/>
            </a:gs>
            <a:gs pos="9000">
              <a:srgbClr val="99CCFF"/>
            </a:gs>
            <a:gs pos="17999">
              <a:srgbClr val="9966FF"/>
            </a:gs>
            <a:gs pos="30499">
              <a:srgbClr val="CC99FF"/>
            </a:gs>
            <a:gs pos="41000">
              <a:srgbClr val="99CCFF"/>
            </a:gs>
            <a:gs pos="50000">
              <a:srgbClr val="CCCCFF"/>
            </a:gs>
            <a:gs pos="59000">
              <a:srgbClr val="99CCFF"/>
            </a:gs>
            <a:gs pos="69501">
              <a:srgbClr val="CC99FF"/>
            </a:gs>
            <a:gs pos="82001">
              <a:srgbClr val="9966FF"/>
            </a:gs>
            <a:gs pos="91000">
              <a:srgbClr val="99CCFF"/>
            </a:gs>
            <a:gs pos="100000">
              <a:srgbClr val="CC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F72102E5-1B73-4C9C-864E-83B3D5228C6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60350"/>
            <a:ext cx="8218487" cy="1714500"/>
          </a:xfrm>
        </p:spPr>
        <p:txBody>
          <a:bodyPr/>
          <a:lstStyle/>
          <a:p>
            <a:pPr eaLnBrk="1" hangingPunct="1"/>
            <a:r>
              <a:rPr lang="ru-RU" altLang="ru-RU" sz="3600"/>
              <a:t>Состав чисел.</a:t>
            </a:r>
            <a:br>
              <a:rPr lang="ru-RU" altLang="ru-RU" sz="3600"/>
            </a:br>
            <a:r>
              <a:rPr lang="ru-RU" altLang="ru-RU" sz="3600"/>
              <a:t>Сколько предметов нужно добавить, чтобы получилось данное число?</a:t>
            </a:r>
          </a:p>
        </p:txBody>
      </p:sp>
      <p:pic>
        <p:nvPicPr>
          <p:cNvPr id="39939" name="Picture 3">
            <a:extLst>
              <a:ext uri="{FF2B5EF4-FFF2-40B4-BE49-F238E27FC236}">
                <a16:creationId xmlns:a16="http://schemas.microsoft.com/office/drawing/2014/main" id="{21BABCAC-43DB-4755-A29C-ECD8296E82D4}"/>
              </a:ext>
            </a:extLst>
          </p:cNvPr>
          <p:cNvPicPr>
            <a:picLocks noChangeAspect="1" noChangeArrowheads="1"/>
          </p:cNvPicPr>
          <p:nvPr>
            <p:ph type="body" idx="4294967295"/>
          </p:nvPr>
        </p:nvPicPr>
        <p:blipFill>
          <a:blip r:embed="rId2">
            <a:lum bright="-18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2133600"/>
            <a:ext cx="7921625" cy="4391025"/>
          </a:xfrm>
          <a:noFill/>
        </p:spPr>
      </p:pic>
      <p:pic>
        <p:nvPicPr>
          <p:cNvPr id="39940" name="Picture 4">
            <a:extLst>
              <a:ext uri="{FF2B5EF4-FFF2-40B4-BE49-F238E27FC236}">
                <a16:creationId xmlns:a16="http://schemas.microsoft.com/office/drawing/2014/main" id="{6B9B5E8B-08FB-4017-8A81-ED8DDB7E3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8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133600"/>
            <a:ext cx="3294063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AutoShape 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8A2600B3-2F65-491D-B3BB-3E734AF3CB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7988" y="6464300"/>
            <a:ext cx="466725" cy="393700"/>
          </a:xfrm>
          <a:prstGeom prst="actionButtonBackPrevious">
            <a:avLst/>
          </a:prstGeom>
          <a:solidFill>
            <a:srgbClr val="CC99FF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7414" name="AutoShape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A2CFA52-D54C-42D7-967F-A3659B6F3F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5688" y="6453188"/>
            <a:ext cx="468312" cy="404812"/>
          </a:xfrm>
          <a:prstGeom prst="actionButtonForwardNex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39944" name="Picture 8" descr="3STR3">
            <a:hlinkClick r:id="rId4" action="ppaction://hlinksldjump"/>
            <a:extLst>
              <a:ext uri="{FF2B5EF4-FFF2-40B4-BE49-F238E27FC236}">
                <a16:creationId xmlns:a16="http://schemas.microsoft.com/office/drawing/2014/main" id="{BB3009C0-9E24-4988-99AE-5FCB4B3E9DF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6475413"/>
            <a:ext cx="43180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5" name="Text Box 9">
            <a:extLst>
              <a:ext uri="{FF2B5EF4-FFF2-40B4-BE49-F238E27FC236}">
                <a16:creationId xmlns:a16="http://schemas.microsoft.com/office/drawing/2014/main" id="{5B72343D-BBD1-48DA-AA9C-AD2D0B110C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6338888"/>
            <a:ext cx="27908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/>
              <a:t>Сделай вывод</a:t>
            </a: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8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2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>
            <a:extLst>
              <a:ext uri="{FF2B5EF4-FFF2-40B4-BE49-F238E27FC236}">
                <a16:creationId xmlns:a16="http://schemas.microsoft.com/office/drawing/2014/main" id="{B47FD377-3918-4416-B326-02D2F451798C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lum bright="-12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125538"/>
            <a:ext cx="8207375" cy="4465637"/>
          </a:xfrm>
          <a:noFill/>
        </p:spPr>
      </p:pic>
      <p:pic>
        <p:nvPicPr>
          <p:cNvPr id="40963" name="Picture 3">
            <a:extLst>
              <a:ext uri="{FF2B5EF4-FFF2-40B4-BE49-F238E27FC236}">
                <a16:creationId xmlns:a16="http://schemas.microsoft.com/office/drawing/2014/main" id="{860CF7A5-3290-4AD2-ACF2-62C59866F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30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125538"/>
            <a:ext cx="3382962" cy="446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AutoShape 5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6D572A43-8BB2-497A-AD28-12199FA34A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7988" y="6464300"/>
            <a:ext cx="466725" cy="393700"/>
          </a:xfrm>
          <a:prstGeom prst="actionButtonBackPrevious">
            <a:avLst/>
          </a:prstGeom>
          <a:solidFill>
            <a:srgbClr val="CC99FF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8437" name="AutoShape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EFD44A9F-E7DA-45D6-8189-E103BF2B7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5688" y="6453188"/>
            <a:ext cx="468312" cy="404812"/>
          </a:xfrm>
          <a:prstGeom prst="actionButtonForwardNex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>
            <a:extLst>
              <a:ext uri="{FF2B5EF4-FFF2-40B4-BE49-F238E27FC236}">
                <a16:creationId xmlns:a16="http://schemas.microsoft.com/office/drawing/2014/main" id="{06C5B952-FA61-485F-95F3-E80A36FF18E0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lum bright="-18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1196975"/>
            <a:ext cx="7704137" cy="4392613"/>
          </a:xfrm>
          <a:noFill/>
        </p:spPr>
      </p:pic>
      <p:pic>
        <p:nvPicPr>
          <p:cNvPr id="41987" name="Picture 3">
            <a:extLst>
              <a:ext uri="{FF2B5EF4-FFF2-40B4-BE49-F238E27FC236}">
                <a16:creationId xmlns:a16="http://schemas.microsoft.com/office/drawing/2014/main" id="{CED96203-42CF-43E2-B5A0-6C2B66F4F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8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196975"/>
            <a:ext cx="316706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AutoShape 5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834B0F5B-5B4A-44B0-9D91-2346E3FB9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7988" y="6464300"/>
            <a:ext cx="466725" cy="393700"/>
          </a:xfrm>
          <a:prstGeom prst="actionButtonBackPrevious">
            <a:avLst/>
          </a:prstGeom>
          <a:solidFill>
            <a:srgbClr val="CC99FF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9461" name="AutoShap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43F5703D-F3FE-4B5E-A04E-83612FBECE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5688" y="6453188"/>
            <a:ext cx="468312" cy="404812"/>
          </a:xfrm>
          <a:prstGeom prst="actionButtonForwardNex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CCCCFF"/>
            </a:gs>
            <a:gs pos="17999">
              <a:srgbClr val="99CCFF"/>
            </a:gs>
            <a:gs pos="39000">
              <a:srgbClr val="CC99FF"/>
            </a:gs>
            <a:gs pos="64000">
              <a:srgbClr val="9966FF"/>
            </a:gs>
            <a:gs pos="82001">
              <a:srgbClr val="99CCFF"/>
            </a:gs>
            <a:gs pos="100000">
              <a:srgbClr val="CC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>
            <a:extLst>
              <a:ext uri="{FF2B5EF4-FFF2-40B4-BE49-F238E27FC236}">
                <a16:creationId xmlns:a16="http://schemas.microsoft.com/office/drawing/2014/main" id="{8E9224B7-381D-409C-8927-CC38C8410485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lum bright="-18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052513"/>
            <a:ext cx="8064500" cy="4248150"/>
          </a:xfrm>
          <a:noFill/>
        </p:spPr>
      </p:pic>
      <p:pic>
        <p:nvPicPr>
          <p:cNvPr id="43011" name="Picture 3">
            <a:extLst>
              <a:ext uri="{FF2B5EF4-FFF2-40B4-BE49-F238E27FC236}">
                <a16:creationId xmlns:a16="http://schemas.microsoft.com/office/drawing/2014/main" id="{65174062-9222-4645-BF8D-AA2F0FD82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8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052513"/>
            <a:ext cx="321627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AutoShape 5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DDBAA5D8-0BE8-4D33-8527-3318CD7C3A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7988" y="6464300"/>
            <a:ext cx="466725" cy="393700"/>
          </a:xfrm>
          <a:prstGeom prst="actionButtonBackPrevious">
            <a:avLst/>
          </a:prstGeom>
          <a:solidFill>
            <a:srgbClr val="CC99FF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485" name="AutoShape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7CD77376-A7EA-4E02-91E0-C742224683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5688" y="6453188"/>
            <a:ext cx="468312" cy="404812"/>
          </a:xfrm>
          <a:prstGeom prst="actionButtonForwardNex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hlink"/>
            </a:gs>
            <a:gs pos="50000">
              <a:srgbClr val="A7FFA7"/>
            </a:gs>
            <a:gs pos="100000">
              <a:schemeClr val="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Text Box 4">
            <a:extLst>
              <a:ext uri="{FF2B5EF4-FFF2-40B4-BE49-F238E27FC236}">
                <a16:creationId xmlns:a16="http://schemas.microsoft.com/office/drawing/2014/main" id="{38A093A0-AACF-46A4-BCA5-AA5B02EF98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333375"/>
            <a:ext cx="46132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5400" b="1" i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Содержание.</a:t>
            </a:r>
          </a:p>
        </p:txBody>
      </p:sp>
      <p:sp>
        <p:nvSpPr>
          <p:cNvPr id="3075" name="Text Box 5">
            <a:extLst>
              <a:ext uri="{FF2B5EF4-FFF2-40B4-BE49-F238E27FC236}">
                <a16:creationId xmlns:a16="http://schemas.microsoft.com/office/drawing/2014/main" id="{70AB96B0-BD2A-4D5C-B0C1-65CA5D7BA5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484313"/>
            <a:ext cx="8112125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ru-RU" altLang="ru-RU" sz="4000">
                <a:hlinkClick r:id="rId2" action="ppaction://hlinksldjump"/>
              </a:rPr>
              <a:t>Счёт предметов</a:t>
            </a:r>
            <a:endParaRPr lang="ru-RU" altLang="ru-RU" sz="4000"/>
          </a:p>
          <a:p>
            <a:pPr eaLnBrk="1" hangingPunct="1">
              <a:buFontTx/>
              <a:buAutoNum type="arabicPeriod"/>
            </a:pPr>
            <a:r>
              <a:rPr lang="ru-RU" altLang="ru-RU" sz="4000">
                <a:hlinkClick r:id="rId3" action="ppaction://hlinksldjump"/>
              </a:rPr>
              <a:t>Сравнение предметов</a:t>
            </a:r>
            <a:endParaRPr lang="ru-RU" altLang="ru-RU" sz="4000"/>
          </a:p>
          <a:p>
            <a:pPr eaLnBrk="1" hangingPunct="1">
              <a:buFontTx/>
              <a:buAutoNum type="arabicPeriod"/>
            </a:pPr>
            <a:r>
              <a:rPr lang="ru-RU" altLang="ru-RU" sz="4000">
                <a:hlinkClick r:id="rId4" action="ppaction://hlinksldjump"/>
              </a:rPr>
              <a:t>Состав чисел</a:t>
            </a:r>
            <a:endParaRPr lang="ru-RU" altLang="ru-RU" sz="4000"/>
          </a:p>
          <a:p>
            <a:pPr eaLnBrk="1" hangingPunct="1">
              <a:buFontTx/>
              <a:buAutoNum type="arabicPeriod"/>
            </a:pPr>
            <a:r>
              <a:rPr lang="ru-RU" altLang="ru-RU" sz="4000">
                <a:hlinkClick r:id="rId5" action="ppaction://hlinksldjump"/>
              </a:rPr>
              <a:t>Пример по рисунку</a:t>
            </a:r>
            <a:endParaRPr lang="ru-RU" altLang="ru-RU" sz="4000"/>
          </a:p>
          <a:p>
            <a:pPr eaLnBrk="1" hangingPunct="1">
              <a:buFontTx/>
              <a:buAutoNum type="arabicPeriod"/>
            </a:pPr>
            <a:r>
              <a:rPr lang="ru-RU" altLang="ru-RU" sz="4000">
                <a:hlinkClick r:id="rId6" action="ppaction://hlinksldjump"/>
              </a:rPr>
              <a:t>Вопросы на внимание</a:t>
            </a:r>
            <a:endParaRPr lang="ru-RU" altLang="ru-RU" sz="4000"/>
          </a:p>
          <a:p>
            <a:pPr eaLnBrk="1" hangingPunct="1">
              <a:buFontTx/>
              <a:buAutoNum type="arabicPeriod"/>
            </a:pPr>
            <a:r>
              <a:rPr lang="ru-RU" altLang="ru-RU" sz="4000">
                <a:hlinkClick r:id="rId7" action="ppaction://hlinksldjump"/>
              </a:rPr>
              <a:t>Задачи на нахождение остатка.</a:t>
            </a:r>
            <a:endParaRPr lang="ru-RU" altLang="ru-RU" sz="4000"/>
          </a:p>
          <a:p>
            <a:pPr eaLnBrk="1" hangingPunct="1">
              <a:buFontTx/>
              <a:buAutoNum type="arabicPeriod"/>
            </a:pPr>
            <a:r>
              <a:rPr lang="ru-RU" altLang="ru-RU" sz="4000">
                <a:hlinkClick r:id="rId8" action="ppaction://hlinksldjump"/>
              </a:rPr>
              <a:t>Задачи на сравнение</a:t>
            </a:r>
            <a:endParaRPr lang="ru-RU" altLang="ru-RU" sz="4000"/>
          </a:p>
        </p:txBody>
      </p:sp>
      <p:sp>
        <p:nvSpPr>
          <p:cNvPr id="3076" name="AutoShape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1890B16-CFB8-49D9-BF93-263BAE1E1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5688" y="6453188"/>
            <a:ext cx="468312" cy="404812"/>
          </a:xfrm>
          <a:prstGeom prst="actionButtonForwardNex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077" name="AutoShape 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867F80B0-E4E0-46E5-97FC-FE7D79424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1013" y="6464300"/>
            <a:ext cx="466725" cy="393700"/>
          </a:xfrm>
          <a:prstGeom prst="actionButtonBackPrevious">
            <a:avLst/>
          </a:prstGeom>
          <a:solidFill>
            <a:srgbClr val="CC99FF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ransition spd="med">
    <p:cover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>
            <a:extLst>
              <a:ext uri="{FF2B5EF4-FFF2-40B4-BE49-F238E27FC236}">
                <a16:creationId xmlns:a16="http://schemas.microsoft.com/office/drawing/2014/main" id="{92C89EE9-2789-41C1-A7D1-26AF41114FC3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lum bright="-18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836613"/>
            <a:ext cx="8064500" cy="4537075"/>
          </a:xfrm>
          <a:noFill/>
        </p:spPr>
      </p:pic>
      <p:pic>
        <p:nvPicPr>
          <p:cNvPr id="44035" name="Picture 3">
            <a:extLst>
              <a:ext uri="{FF2B5EF4-FFF2-40B4-BE49-F238E27FC236}">
                <a16:creationId xmlns:a16="http://schemas.microsoft.com/office/drawing/2014/main" id="{6879C2BE-0143-489F-8F5C-7F72EF8F5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8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836613"/>
            <a:ext cx="3313113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AutoShape 5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F16571B9-2497-4E4A-993C-5EDD9448AF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7988" y="6464300"/>
            <a:ext cx="466725" cy="393700"/>
          </a:xfrm>
          <a:prstGeom prst="actionButtonBackPrevious">
            <a:avLst/>
          </a:prstGeom>
          <a:solidFill>
            <a:srgbClr val="CC99FF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1509" name="AutoShap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3FF0B3DF-28BC-4CCD-838F-45F41480BB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5688" y="6453188"/>
            <a:ext cx="468312" cy="404812"/>
          </a:xfrm>
          <a:prstGeom prst="actionButtonForwardNex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CFF"/>
            </a:gs>
            <a:gs pos="17999">
              <a:srgbClr val="99CCFF"/>
            </a:gs>
            <a:gs pos="39000">
              <a:srgbClr val="CC99FF"/>
            </a:gs>
            <a:gs pos="64000">
              <a:srgbClr val="9966FF"/>
            </a:gs>
            <a:gs pos="82001">
              <a:srgbClr val="99CCFF"/>
            </a:gs>
            <a:gs pos="100000">
              <a:srgbClr val="CC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>
            <a:extLst>
              <a:ext uri="{FF2B5EF4-FFF2-40B4-BE49-F238E27FC236}">
                <a16:creationId xmlns:a16="http://schemas.microsoft.com/office/drawing/2014/main" id="{35EA374D-4229-4C7E-9DAF-836081772657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lum bright="-12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268413"/>
            <a:ext cx="7710487" cy="4392612"/>
          </a:xfrm>
          <a:noFill/>
        </p:spPr>
      </p:pic>
      <p:pic>
        <p:nvPicPr>
          <p:cNvPr id="45059" name="Picture 3">
            <a:extLst>
              <a:ext uri="{FF2B5EF4-FFF2-40B4-BE49-F238E27FC236}">
                <a16:creationId xmlns:a16="http://schemas.microsoft.com/office/drawing/2014/main" id="{49B41513-E08D-4FDB-94D8-F91FCCAE8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30000" contras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268413"/>
            <a:ext cx="316865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AutoShape 5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19E269ED-53AB-45C8-9D31-FEEE899C8E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7988" y="6464300"/>
            <a:ext cx="466725" cy="393700"/>
          </a:xfrm>
          <a:prstGeom prst="actionButtonBackPrevious">
            <a:avLst/>
          </a:prstGeom>
          <a:solidFill>
            <a:srgbClr val="CC99FF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2533" name="AutoShap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13E434C-C6AC-4FBA-A9B0-5A33A3C13D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5688" y="6453188"/>
            <a:ext cx="468312" cy="404812"/>
          </a:xfrm>
          <a:prstGeom prst="actionButtonForwardNex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AF373F8E-98AC-4E3F-984A-E022FBE213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Составь пример по рисунку </a:t>
            </a:r>
          </a:p>
        </p:txBody>
      </p:sp>
      <p:pic>
        <p:nvPicPr>
          <p:cNvPr id="46083" name="Picture 3">
            <a:extLst>
              <a:ext uri="{FF2B5EF4-FFF2-40B4-BE49-F238E27FC236}">
                <a16:creationId xmlns:a16="http://schemas.microsoft.com/office/drawing/2014/main" id="{23EB4263-7149-484C-9824-11ABC831BAD7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lum bright="-6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2349500"/>
            <a:ext cx="2951163" cy="2592388"/>
          </a:xfrm>
          <a:noFill/>
        </p:spPr>
      </p:pic>
      <p:pic>
        <p:nvPicPr>
          <p:cNvPr id="46084" name="Picture 4">
            <a:extLst>
              <a:ext uri="{FF2B5EF4-FFF2-40B4-BE49-F238E27FC236}">
                <a16:creationId xmlns:a16="http://schemas.microsoft.com/office/drawing/2014/main" id="{D610E758-E8D7-43A7-8154-1D1D00713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781300"/>
            <a:ext cx="143986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5">
            <a:extLst>
              <a:ext uri="{FF2B5EF4-FFF2-40B4-BE49-F238E27FC236}">
                <a16:creationId xmlns:a16="http://schemas.microsoft.com/office/drawing/2014/main" id="{02CEC3F1-A330-40D9-A6BE-69490A116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341438"/>
            <a:ext cx="143986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6">
            <a:extLst>
              <a:ext uri="{FF2B5EF4-FFF2-40B4-BE49-F238E27FC236}">
                <a16:creationId xmlns:a16="http://schemas.microsoft.com/office/drawing/2014/main" id="{FE16CCA9-978F-4A32-A961-740531C7F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852738"/>
            <a:ext cx="1439863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Picture 7">
            <a:extLst>
              <a:ext uri="{FF2B5EF4-FFF2-40B4-BE49-F238E27FC236}">
                <a16:creationId xmlns:a16="http://schemas.microsoft.com/office/drawing/2014/main" id="{108AAE76-7E21-4E49-B406-0C891976C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076700"/>
            <a:ext cx="143986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8" name="Picture 8">
            <a:extLst>
              <a:ext uri="{FF2B5EF4-FFF2-40B4-BE49-F238E27FC236}">
                <a16:creationId xmlns:a16="http://schemas.microsoft.com/office/drawing/2014/main" id="{2194845E-B615-4514-8414-4442FF6E0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4365625"/>
            <a:ext cx="143986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9" name="Picture 9">
            <a:extLst>
              <a:ext uri="{FF2B5EF4-FFF2-40B4-BE49-F238E27FC236}">
                <a16:creationId xmlns:a16="http://schemas.microsoft.com/office/drawing/2014/main" id="{1F6A0F84-9746-4ECB-A8CE-B219C832A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484313"/>
            <a:ext cx="1439863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0" name="Rectangle 10">
            <a:extLst>
              <a:ext uri="{FF2B5EF4-FFF2-40B4-BE49-F238E27FC236}">
                <a16:creationId xmlns:a16="http://schemas.microsoft.com/office/drawing/2014/main" id="{C83DB46F-3ADC-43A8-B7C2-868851D074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2781300"/>
            <a:ext cx="863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8000">
                <a:solidFill>
                  <a:schemeClr val="tx2"/>
                </a:solidFill>
              </a:rPr>
              <a:t>+</a:t>
            </a:r>
          </a:p>
        </p:txBody>
      </p:sp>
      <p:sp>
        <p:nvSpPr>
          <p:cNvPr id="23563" name="AutoShape 12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40D3810C-8ABE-42C3-8929-41F80B1856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7988" y="6464300"/>
            <a:ext cx="466725" cy="393700"/>
          </a:xfrm>
          <a:prstGeom prst="actionButtonBackPrevious">
            <a:avLst/>
          </a:prstGeom>
          <a:solidFill>
            <a:srgbClr val="CC99FF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46093" name="Picture 13" descr="3STR3">
            <a:hlinkClick r:id="rId4" action="ppaction://hlinksldjump"/>
            <a:extLst>
              <a:ext uri="{FF2B5EF4-FFF2-40B4-BE49-F238E27FC236}">
                <a16:creationId xmlns:a16="http://schemas.microsoft.com/office/drawing/2014/main" id="{7248B373-0631-4BE7-843D-4A32F7E53A9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6475413"/>
            <a:ext cx="43180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5" name="AutoShape 1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2E85C4BB-F8ED-4DC8-BAF5-568113101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5688" y="6453188"/>
            <a:ext cx="468312" cy="404812"/>
          </a:xfrm>
          <a:prstGeom prst="actionButtonForwardNex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9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>
            <a:extLst>
              <a:ext uri="{FF2B5EF4-FFF2-40B4-BE49-F238E27FC236}">
                <a16:creationId xmlns:a16="http://schemas.microsoft.com/office/drawing/2014/main" id="{C12BEB58-BBF9-46DB-8809-468A6D71F3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2781300"/>
            <a:ext cx="863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8000">
                <a:solidFill>
                  <a:schemeClr val="tx2"/>
                </a:solidFill>
              </a:rPr>
              <a:t>+</a:t>
            </a:r>
          </a:p>
        </p:txBody>
      </p:sp>
      <p:pic>
        <p:nvPicPr>
          <p:cNvPr id="47108" name="Picture 4">
            <a:extLst>
              <a:ext uri="{FF2B5EF4-FFF2-40B4-BE49-F238E27FC236}">
                <a16:creationId xmlns:a16="http://schemas.microsoft.com/office/drawing/2014/main" id="{8E102CA3-54A6-4532-BEFE-E6B8F1CEA636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lum bright="-12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9900" y="2347913"/>
            <a:ext cx="3309938" cy="2735262"/>
          </a:xfrm>
          <a:noFill/>
        </p:spPr>
      </p:pic>
      <p:pic>
        <p:nvPicPr>
          <p:cNvPr id="47109" name="Picture 5">
            <a:extLst>
              <a:ext uri="{FF2B5EF4-FFF2-40B4-BE49-F238E27FC236}">
                <a16:creationId xmlns:a16="http://schemas.microsoft.com/office/drawing/2014/main" id="{0D7C7203-D48E-4284-AE12-147080AEB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2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205038"/>
            <a:ext cx="3311525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AutoShape 7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E878EE5C-D318-4E0F-8895-B9B2DA7E34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7988" y="6464300"/>
            <a:ext cx="466725" cy="393700"/>
          </a:xfrm>
          <a:prstGeom prst="actionButtonBackPrevious">
            <a:avLst/>
          </a:prstGeom>
          <a:solidFill>
            <a:srgbClr val="CC99FF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4582" name="AutoShape 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AE96F0C8-93D4-499C-B5D4-4D7F44FD85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5688" y="6453188"/>
            <a:ext cx="468312" cy="404812"/>
          </a:xfrm>
          <a:prstGeom prst="actionButtonForwardNex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47113" name="Picture 9" descr="3STR3">
            <a:hlinkClick r:id="rId3" action="ppaction://hlinksldjump"/>
            <a:extLst>
              <a:ext uri="{FF2B5EF4-FFF2-40B4-BE49-F238E27FC236}">
                <a16:creationId xmlns:a16="http://schemas.microsoft.com/office/drawing/2014/main" id="{201BDBCA-464A-446E-A22E-4C43296C9F0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6475413"/>
            <a:ext cx="43180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2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>
            <a:extLst>
              <a:ext uri="{FF2B5EF4-FFF2-40B4-BE49-F238E27FC236}">
                <a16:creationId xmlns:a16="http://schemas.microsoft.com/office/drawing/2014/main" id="{C3399F21-5CF7-4FED-8B8A-2FD5E49503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2781300"/>
            <a:ext cx="863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8000">
                <a:solidFill>
                  <a:schemeClr val="tx2"/>
                </a:solidFill>
              </a:rPr>
              <a:t>+</a:t>
            </a:r>
          </a:p>
        </p:txBody>
      </p:sp>
      <p:pic>
        <p:nvPicPr>
          <p:cNvPr id="48132" name="Picture 4">
            <a:extLst>
              <a:ext uri="{FF2B5EF4-FFF2-40B4-BE49-F238E27FC236}">
                <a16:creationId xmlns:a16="http://schemas.microsoft.com/office/drawing/2014/main" id="{7E9E8E13-C4E1-4D9F-8878-D948ACBC788B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lum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2435225"/>
            <a:ext cx="2809875" cy="2217738"/>
          </a:xfrm>
          <a:noFill/>
        </p:spPr>
      </p:pic>
      <p:pic>
        <p:nvPicPr>
          <p:cNvPr id="48133" name="Picture 5">
            <a:extLst>
              <a:ext uri="{FF2B5EF4-FFF2-40B4-BE49-F238E27FC236}">
                <a16:creationId xmlns:a16="http://schemas.microsoft.com/office/drawing/2014/main" id="{9D483077-79D0-4F96-8ADF-844C90422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429000"/>
            <a:ext cx="1254125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6">
            <a:extLst>
              <a:ext uri="{FF2B5EF4-FFF2-40B4-BE49-F238E27FC236}">
                <a16:creationId xmlns:a16="http://schemas.microsoft.com/office/drawing/2014/main" id="{10455A1D-3521-4D2B-AE7F-06B785E1F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708275"/>
            <a:ext cx="1439862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7">
            <a:extLst>
              <a:ext uri="{FF2B5EF4-FFF2-40B4-BE49-F238E27FC236}">
                <a16:creationId xmlns:a16="http://schemas.microsoft.com/office/drawing/2014/main" id="{BE37CDCD-3C3B-487D-842F-01ABB180D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429000"/>
            <a:ext cx="1439862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AutoShape 9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40A64526-E656-46A3-9B19-02E248D455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7988" y="6464300"/>
            <a:ext cx="466725" cy="393700"/>
          </a:xfrm>
          <a:prstGeom prst="actionButtonBackPrevious">
            <a:avLst/>
          </a:prstGeom>
          <a:solidFill>
            <a:srgbClr val="CC99FF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5608" name="AutoShape 10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6B67F3EB-A67F-4FA5-8264-E0000A9838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5688" y="6453188"/>
            <a:ext cx="468312" cy="404812"/>
          </a:xfrm>
          <a:prstGeom prst="actionButtonForwardNex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48139" name="Picture 11" descr="3STR3">
            <a:hlinkClick r:id="rId4" action="ppaction://hlinksldjump"/>
            <a:extLst>
              <a:ext uri="{FF2B5EF4-FFF2-40B4-BE49-F238E27FC236}">
                <a16:creationId xmlns:a16="http://schemas.microsoft.com/office/drawing/2014/main" id="{C3E88E3A-993B-4A47-9615-7E461D90357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6475413"/>
            <a:ext cx="43180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2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2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0" dur="20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>
            <a:extLst>
              <a:ext uri="{FF2B5EF4-FFF2-40B4-BE49-F238E27FC236}">
                <a16:creationId xmlns:a16="http://schemas.microsoft.com/office/drawing/2014/main" id="{1EA7409F-264B-4A91-819F-3CD31DA69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8" y="2781300"/>
            <a:ext cx="863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8000">
                <a:solidFill>
                  <a:schemeClr val="tx2"/>
                </a:solidFill>
              </a:rPr>
              <a:t>-</a:t>
            </a:r>
          </a:p>
        </p:txBody>
      </p:sp>
      <p:pic>
        <p:nvPicPr>
          <p:cNvPr id="49156" name="Picture 4">
            <a:extLst>
              <a:ext uri="{FF2B5EF4-FFF2-40B4-BE49-F238E27FC236}">
                <a16:creationId xmlns:a16="http://schemas.microsoft.com/office/drawing/2014/main" id="{F4D7C975-2CA3-46D2-A265-750E95D4B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24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060575"/>
            <a:ext cx="3598862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5">
            <a:extLst>
              <a:ext uri="{FF2B5EF4-FFF2-40B4-BE49-F238E27FC236}">
                <a16:creationId xmlns:a16="http://schemas.microsoft.com/office/drawing/2014/main" id="{CF40AF5F-6778-4168-820D-F90DE49C9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30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060575"/>
            <a:ext cx="3024188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AutoShape 7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B907F91E-3853-4259-B9F7-452EB20E9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7988" y="6464300"/>
            <a:ext cx="466725" cy="393700"/>
          </a:xfrm>
          <a:prstGeom prst="actionButtonBackPrevious">
            <a:avLst/>
          </a:prstGeom>
          <a:solidFill>
            <a:srgbClr val="CC99FF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6630" name="AutoShape 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AF17409C-4C15-4951-95EF-A8B6B0F879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5688" y="6453188"/>
            <a:ext cx="468312" cy="404812"/>
          </a:xfrm>
          <a:prstGeom prst="actionButtonForwardNex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49161" name="Picture 9" descr="3STR3">
            <a:hlinkClick r:id="rId4" action="ppaction://hlinksldjump"/>
            <a:extLst>
              <a:ext uri="{FF2B5EF4-FFF2-40B4-BE49-F238E27FC236}">
                <a16:creationId xmlns:a16="http://schemas.microsoft.com/office/drawing/2014/main" id="{12C99E47-8071-417A-B35E-4EA5F1E3815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6475413"/>
            <a:ext cx="43180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20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>
            <a:extLst>
              <a:ext uri="{FF2B5EF4-FFF2-40B4-BE49-F238E27FC236}">
                <a16:creationId xmlns:a16="http://schemas.microsoft.com/office/drawing/2014/main" id="{0B59A224-51C2-47D3-93FB-75839B08A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2781300"/>
            <a:ext cx="863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8000">
                <a:solidFill>
                  <a:schemeClr val="tx2"/>
                </a:solidFill>
              </a:rPr>
              <a:t>+</a:t>
            </a:r>
          </a:p>
        </p:txBody>
      </p:sp>
      <p:pic>
        <p:nvPicPr>
          <p:cNvPr id="50180" name="Picture 4">
            <a:extLst>
              <a:ext uri="{FF2B5EF4-FFF2-40B4-BE49-F238E27FC236}">
                <a16:creationId xmlns:a16="http://schemas.microsoft.com/office/drawing/2014/main" id="{7720F687-B3D4-4D9C-ACE7-DC32AE6F5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060575"/>
            <a:ext cx="3455987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5">
            <a:extLst>
              <a:ext uri="{FF2B5EF4-FFF2-40B4-BE49-F238E27FC236}">
                <a16:creationId xmlns:a16="http://schemas.microsoft.com/office/drawing/2014/main" id="{E173AB6E-7117-4DA1-B5B0-21B1B1B59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24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213100"/>
            <a:ext cx="252095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AutoShape 7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B799CC63-9E6E-4F14-9A0F-9D700DF41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7988" y="6464300"/>
            <a:ext cx="466725" cy="393700"/>
          </a:xfrm>
          <a:prstGeom prst="actionButtonBackPrevious">
            <a:avLst/>
          </a:prstGeom>
          <a:solidFill>
            <a:srgbClr val="CC99FF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7654" name="AutoShape 9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23B3C17D-4B19-40F1-B534-34A410698D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5688" y="6453188"/>
            <a:ext cx="468312" cy="404812"/>
          </a:xfrm>
          <a:prstGeom prst="actionButtonForwardNex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50186" name="Picture 10" descr="3STR3">
            <a:hlinkClick r:id="rId4" action="ppaction://hlinksldjump"/>
            <a:extLst>
              <a:ext uri="{FF2B5EF4-FFF2-40B4-BE49-F238E27FC236}">
                <a16:creationId xmlns:a16="http://schemas.microsoft.com/office/drawing/2014/main" id="{761DD2A6-45F4-4D9D-B453-1A86B9796C9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6475413"/>
            <a:ext cx="43180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2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20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>
            <a:extLst>
              <a:ext uri="{FF2B5EF4-FFF2-40B4-BE49-F238E27FC236}">
                <a16:creationId xmlns:a16="http://schemas.microsoft.com/office/drawing/2014/main" id="{9D10392F-A326-41DB-BBDF-ED3F6FC26D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2781300"/>
            <a:ext cx="863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8000">
                <a:solidFill>
                  <a:schemeClr val="tx2"/>
                </a:solidFill>
              </a:rPr>
              <a:t> -</a:t>
            </a:r>
          </a:p>
        </p:txBody>
      </p:sp>
      <p:pic>
        <p:nvPicPr>
          <p:cNvPr id="51204" name="Picture 4">
            <a:extLst>
              <a:ext uri="{FF2B5EF4-FFF2-40B4-BE49-F238E27FC236}">
                <a16:creationId xmlns:a16="http://schemas.microsoft.com/office/drawing/2014/main" id="{3EFCAA87-1A7A-4E2D-A379-B44B31F7B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24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989138"/>
            <a:ext cx="3671888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5">
            <a:extLst>
              <a:ext uri="{FF2B5EF4-FFF2-40B4-BE49-F238E27FC236}">
                <a16:creationId xmlns:a16="http://schemas.microsoft.com/office/drawing/2014/main" id="{8410C9AE-D85E-4A43-B1B6-496B26C90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24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429000"/>
            <a:ext cx="165735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AutoShape 7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6074AFC1-CA26-48E3-8E6B-41AE36CAE3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7988" y="6464300"/>
            <a:ext cx="466725" cy="393700"/>
          </a:xfrm>
          <a:prstGeom prst="actionButtonBackPrevious">
            <a:avLst/>
          </a:prstGeom>
          <a:solidFill>
            <a:srgbClr val="CC99FF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8678" name="AutoShape 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9379597-4B23-4735-A327-DA2EBE218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5688" y="6453188"/>
            <a:ext cx="468312" cy="404812"/>
          </a:xfrm>
          <a:prstGeom prst="actionButtonForwardNex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51209" name="Picture 9" descr="3STR3">
            <a:hlinkClick r:id="rId4" action="ppaction://hlinksldjump"/>
            <a:extLst>
              <a:ext uri="{FF2B5EF4-FFF2-40B4-BE49-F238E27FC236}">
                <a16:creationId xmlns:a16="http://schemas.microsoft.com/office/drawing/2014/main" id="{025DF824-2B2A-4178-8D32-067A90DFA8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6475413"/>
            <a:ext cx="43180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20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>
            <a:extLst>
              <a:ext uri="{FF2B5EF4-FFF2-40B4-BE49-F238E27FC236}">
                <a16:creationId xmlns:a16="http://schemas.microsoft.com/office/drawing/2014/main" id="{B758F049-102C-4D20-868F-F26B577D5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2781300"/>
            <a:ext cx="863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8000">
                <a:solidFill>
                  <a:schemeClr val="tx2"/>
                </a:solidFill>
              </a:rPr>
              <a:t> -</a:t>
            </a:r>
          </a:p>
        </p:txBody>
      </p:sp>
      <p:pic>
        <p:nvPicPr>
          <p:cNvPr id="52228" name="Picture 4">
            <a:extLst>
              <a:ext uri="{FF2B5EF4-FFF2-40B4-BE49-F238E27FC236}">
                <a16:creationId xmlns:a16="http://schemas.microsoft.com/office/drawing/2014/main" id="{A02C41E4-F149-4AC9-A83A-B8F129525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349500"/>
            <a:ext cx="3816350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5">
            <a:extLst>
              <a:ext uri="{FF2B5EF4-FFF2-40B4-BE49-F238E27FC236}">
                <a16:creationId xmlns:a16="http://schemas.microsoft.com/office/drawing/2014/main" id="{B4600037-1714-4D4C-A978-850011D0D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24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892425"/>
            <a:ext cx="208915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AutoShape 7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C1E84F9F-A919-4908-AA1A-F1B67BC0A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7988" y="6464300"/>
            <a:ext cx="466725" cy="393700"/>
          </a:xfrm>
          <a:prstGeom prst="actionButtonBackPrevious">
            <a:avLst/>
          </a:prstGeom>
          <a:solidFill>
            <a:srgbClr val="CC99FF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9702" name="AutoShape 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54EF6FEC-B166-40FC-B60B-3451282D6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5688" y="6453188"/>
            <a:ext cx="468312" cy="404812"/>
          </a:xfrm>
          <a:prstGeom prst="actionButtonForwardNex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52233" name="Picture 9" descr="3STR3">
            <a:hlinkClick r:id="rId4" action="ppaction://hlinksldjump"/>
            <a:extLst>
              <a:ext uri="{FF2B5EF4-FFF2-40B4-BE49-F238E27FC236}">
                <a16:creationId xmlns:a16="http://schemas.microsoft.com/office/drawing/2014/main" id="{464C87BB-0F72-482C-96AE-C473CEAEC9E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6475413"/>
            <a:ext cx="43180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2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>
            <a:extLst>
              <a:ext uri="{FF2B5EF4-FFF2-40B4-BE49-F238E27FC236}">
                <a16:creationId xmlns:a16="http://schemas.microsoft.com/office/drawing/2014/main" id="{D225BDF0-C260-4AA6-B819-AC1861CEF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2781300"/>
            <a:ext cx="863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8000">
                <a:solidFill>
                  <a:schemeClr val="tx2"/>
                </a:solidFill>
              </a:rPr>
              <a:t> -</a:t>
            </a:r>
          </a:p>
        </p:txBody>
      </p:sp>
      <p:pic>
        <p:nvPicPr>
          <p:cNvPr id="53252" name="Picture 4">
            <a:extLst>
              <a:ext uri="{FF2B5EF4-FFF2-40B4-BE49-F238E27FC236}">
                <a16:creationId xmlns:a16="http://schemas.microsoft.com/office/drawing/2014/main" id="{FF48133C-3B98-41AF-BEF8-254ECE25C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30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133600"/>
            <a:ext cx="3167062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5">
            <a:extLst>
              <a:ext uri="{FF2B5EF4-FFF2-40B4-BE49-F238E27FC236}">
                <a16:creationId xmlns:a16="http://schemas.microsoft.com/office/drawing/2014/main" id="{79765B20-5B31-469C-95E8-023110F03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30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060575"/>
            <a:ext cx="3167063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AutoShape 7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A216E7D4-316A-47FE-B324-451A029DFF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7988" y="6464300"/>
            <a:ext cx="466725" cy="393700"/>
          </a:xfrm>
          <a:prstGeom prst="actionButtonBackPrevious">
            <a:avLst/>
          </a:prstGeom>
          <a:solidFill>
            <a:srgbClr val="CC99FF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0726" name="AutoShape 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38E7AF71-7893-4388-8FB8-C4D299B66D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5688" y="6453188"/>
            <a:ext cx="468312" cy="404812"/>
          </a:xfrm>
          <a:prstGeom prst="actionButtonForwardNex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53257" name="Picture 9" descr="3STR3">
            <a:hlinkClick r:id="rId3" action="ppaction://hlinksldjump"/>
            <a:extLst>
              <a:ext uri="{FF2B5EF4-FFF2-40B4-BE49-F238E27FC236}">
                <a16:creationId xmlns:a16="http://schemas.microsoft.com/office/drawing/2014/main" id="{5F65A116-0612-425B-96D6-C0A210FAF25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6475413"/>
            <a:ext cx="43180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>
            <a:extLst>
              <a:ext uri="{FF2B5EF4-FFF2-40B4-BE49-F238E27FC236}">
                <a16:creationId xmlns:a16="http://schemas.microsoft.com/office/drawing/2014/main" id="{E785A87D-68D4-4D1D-832B-CA68908D8D0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9144000" cy="922338"/>
          </a:xfrm>
        </p:spPr>
        <p:txBody>
          <a:bodyPr/>
          <a:lstStyle/>
          <a:p>
            <a:pPr eaLnBrk="1" hangingPunct="1"/>
            <a:r>
              <a:rPr lang="ru-RU" altLang="ru-RU" sz="4000" i="1"/>
              <a:t>СКОЛЬКО?</a:t>
            </a:r>
            <a:br>
              <a:rPr lang="ru-RU" altLang="ru-RU" sz="4000" i="1"/>
            </a:br>
            <a:r>
              <a:rPr lang="ru-RU" altLang="ru-RU" sz="4000" i="1"/>
              <a:t>Покажи нужную цифру</a:t>
            </a:r>
          </a:p>
        </p:txBody>
      </p:sp>
      <p:pic>
        <p:nvPicPr>
          <p:cNvPr id="3088" name="Picture 16">
            <a:extLst>
              <a:ext uri="{FF2B5EF4-FFF2-40B4-BE49-F238E27FC236}">
                <a16:creationId xmlns:a16="http://schemas.microsoft.com/office/drawing/2014/main" id="{D4C687AD-AA4E-4B25-B247-A560D2854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484313"/>
            <a:ext cx="4968875" cy="431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9" name="Rectangle 17">
            <a:extLst>
              <a:ext uri="{FF2B5EF4-FFF2-40B4-BE49-F238E27FC236}">
                <a16:creationId xmlns:a16="http://schemas.microsoft.com/office/drawing/2014/main" id="{D1FA6E25-A54A-4B72-972E-93D845D8C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2924175"/>
            <a:ext cx="60801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6000"/>
              <a:t>3</a:t>
            </a:r>
          </a:p>
        </p:txBody>
      </p:sp>
      <p:sp>
        <p:nvSpPr>
          <p:cNvPr id="4101" name="AutoShape 19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C62E5609-34B6-4E4E-9160-C626F9928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7988" y="6464300"/>
            <a:ext cx="466725" cy="393700"/>
          </a:xfrm>
          <a:prstGeom prst="actionButtonBackPrevious">
            <a:avLst/>
          </a:prstGeom>
          <a:solidFill>
            <a:srgbClr val="CC99FF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102" name="AutoShape 20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4E5A32E-EE6F-47C2-A331-10E240E746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5688" y="6453188"/>
            <a:ext cx="468312" cy="404812"/>
          </a:xfrm>
          <a:prstGeom prst="actionButtonForwardNex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3093" name="Picture 21" descr="3STR3">
            <a:hlinkClick r:id="rId3" action="ppaction://hlinksldjump"/>
            <a:extLst>
              <a:ext uri="{FF2B5EF4-FFF2-40B4-BE49-F238E27FC236}">
                <a16:creationId xmlns:a16="http://schemas.microsoft.com/office/drawing/2014/main" id="{DD76F9FA-2445-4DBC-97D6-C19A37E0293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6475413"/>
            <a:ext cx="43180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3" dur="2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/>
      <p:bldP spid="308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>
            <a:extLst>
              <a:ext uri="{FF2B5EF4-FFF2-40B4-BE49-F238E27FC236}">
                <a16:creationId xmlns:a16="http://schemas.microsoft.com/office/drawing/2014/main" id="{6D922AF7-A356-42CE-B288-BFD853FB79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1700213"/>
            <a:ext cx="86360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8000">
                <a:solidFill>
                  <a:schemeClr val="tx2"/>
                </a:solidFill>
              </a:rPr>
              <a:t> +</a:t>
            </a:r>
          </a:p>
        </p:txBody>
      </p:sp>
      <p:pic>
        <p:nvPicPr>
          <p:cNvPr id="54276" name="Picture 4">
            <a:extLst>
              <a:ext uri="{FF2B5EF4-FFF2-40B4-BE49-F238E27FC236}">
                <a16:creationId xmlns:a16="http://schemas.microsoft.com/office/drawing/2014/main" id="{DF24AE87-87F3-497E-A20E-0FC9D6BB3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36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76475"/>
            <a:ext cx="4103688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5">
            <a:extLst>
              <a:ext uri="{FF2B5EF4-FFF2-40B4-BE49-F238E27FC236}">
                <a16:creationId xmlns:a16="http://schemas.microsoft.com/office/drawing/2014/main" id="{DBB07FCB-CBA7-49D7-B30A-4EF4E5F49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8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708275"/>
            <a:ext cx="151130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AutoShape 7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61B4F802-6057-48C7-9170-A2B5BAB66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7988" y="6464300"/>
            <a:ext cx="466725" cy="393700"/>
          </a:xfrm>
          <a:prstGeom prst="actionButtonBackPrevious">
            <a:avLst/>
          </a:prstGeom>
          <a:solidFill>
            <a:srgbClr val="CC99FF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1750" name="AutoShape 9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225442D-219F-483B-90B9-82724A5CCD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5688" y="6453188"/>
            <a:ext cx="468312" cy="404812"/>
          </a:xfrm>
          <a:prstGeom prst="actionButtonForwardNex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54282" name="Picture 10" descr="3STR3">
            <a:hlinkClick r:id="rId4" action="ppaction://hlinksldjump"/>
            <a:extLst>
              <a:ext uri="{FF2B5EF4-FFF2-40B4-BE49-F238E27FC236}">
                <a16:creationId xmlns:a16="http://schemas.microsoft.com/office/drawing/2014/main" id="{40C96188-736F-405C-972E-83CC823D64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6475413"/>
            <a:ext cx="43180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4" dur="20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>
            <a:extLst>
              <a:ext uri="{FF2B5EF4-FFF2-40B4-BE49-F238E27FC236}">
                <a16:creationId xmlns:a16="http://schemas.microsoft.com/office/drawing/2014/main" id="{17B001B1-5753-4F75-B004-7B5333073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1700213"/>
            <a:ext cx="86360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8000">
                <a:solidFill>
                  <a:schemeClr val="tx2"/>
                </a:solidFill>
              </a:rPr>
              <a:t> +</a:t>
            </a:r>
          </a:p>
        </p:txBody>
      </p:sp>
      <p:pic>
        <p:nvPicPr>
          <p:cNvPr id="55300" name="Picture 4">
            <a:extLst>
              <a:ext uri="{FF2B5EF4-FFF2-40B4-BE49-F238E27FC236}">
                <a16:creationId xmlns:a16="http://schemas.microsoft.com/office/drawing/2014/main" id="{D96548DA-B5EE-406D-AFD1-8A6C3ED64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48000" contras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149475"/>
            <a:ext cx="4392613" cy="307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Picture 5">
            <a:extLst>
              <a:ext uri="{FF2B5EF4-FFF2-40B4-BE49-F238E27FC236}">
                <a16:creationId xmlns:a16="http://schemas.microsoft.com/office/drawing/2014/main" id="{4ED62ACF-F880-47D1-AAB2-BD49D0064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30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997200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Picture 6">
            <a:extLst>
              <a:ext uri="{FF2B5EF4-FFF2-40B4-BE49-F238E27FC236}">
                <a16:creationId xmlns:a16="http://schemas.microsoft.com/office/drawing/2014/main" id="{6B970259-86F2-4187-9912-440DCBFC2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30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3141663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AutoShape 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313B8774-D736-429E-BA5D-450CAFFD43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7988" y="6464300"/>
            <a:ext cx="466725" cy="393700"/>
          </a:xfrm>
          <a:prstGeom prst="actionButtonBackPrevious">
            <a:avLst/>
          </a:prstGeom>
          <a:solidFill>
            <a:srgbClr val="CC99FF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2775" name="AutoShape 9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4C86FD8C-788C-45A4-BC22-15BAED402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5688" y="6453188"/>
            <a:ext cx="468312" cy="404812"/>
          </a:xfrm>
          <a:prstGeom prst="actionButtonForwardNex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55306" name="Picture 10" descr="3STR3">
            <a:hlinkClick r:id="rId4" action="ppaction://hlinksldjump"/>
            <a:extLst>
              <a:ext uri="{FF2B5EF4-FFF2-40B4-BE49-F238E27FC236}">
                <a16:creationId xmlns:a16="http://schemas.microsoft.com/office/drawing/2014/main" id="{0232EC2A-7D64-401D-9BC2-06D81E0435C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6475413"/>
            <a:ext cx="43180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20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>
            <a:extLst>
              <a:ext uri="{FF2B5EF4-FFF2-40B4-BE49-F238E27FC236}">
                <a16:creationId xmlns:a16="http://schemas.microsoft.com/office/drawing/2014/main" id="{F729C848-AD96-4E1F-B230-E53276D32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1484313"/>
            <a:ext cx="863600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8000">
                <a:solidFill>
                  <a:schemeClr val="tx2"/>
                </a:solidFill>
              </a:rPr>
              <a:t> </a:t>
            </a:r>
            <a:r>
              <a:rPr lang="ru-RU" altLang="ru-RU" sz="9600">
                <a:solidFill>
                  <a:schemeClr val="tx2"/>
                </a:solidFill>
              </a:rPr>
              <a:t>-</a:t>
            </a:r>
          </a:p>
        </p:txBody>
      </p:sp>
      <p:pic>
        <p:nvPicPr>
          <p:cNvPr id="56324" name="Picture 4">
            <a:extLst>
              <a:ext uri="{FF2B5EF4-FFF2-40B4-BE49-F238E27FC236}">
                <a16:creationId xmlns:a16="http://schemas.microsoft.com/office/drawing/2014/main" id="{CCE1377A-13BD-4457-8222-B29582AA5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24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492375"/>
            <a:ext cx="42259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Picture 5">
            <a:extLst>
              <a:ext uri="{FF2B5EF4-FFF2-40B4-BE49-F238E27FC236}">
                <a16:creationId xmlns:a16="http://schemas.microsoft.com/office/drawing/2014/main" id="{BDCA1B62-DBE5-415D-B2B1-D3D90E750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8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916113"/>
            <a:ext cx="920750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Picture 6">
            <a:extLst>
              <a:ext uri="{FF2B5EF4-FFF2-40B4-BE49-F238E27FC236}">
                <a16:creationId xmlns:a16="http://schemas.microsoft.com/office/drawing/2014/main" id="{097F2F13-AEC3-44A7-B9CD-5ED4923B4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429000"/>
            <a:ext cx="987425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7" name="Picture 7">
            <a:extLst>
              <a:ext uri="{FF2B5EF4-FFF2-40B4-BE49-F238E27FC236}">
                <a16:creationId xmlns:a16="http://schemas.microsoft.com/office/drawing/2014/main" id="{4D966563-5CA4-41DF-A7E9-C8F7E4A7B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565400"/>
            <a:ext cx="987425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8" name="Picture 8">
            <a:extLst>
              <a:ext uri="{FF2B5EF4-FFF2-40B4-BE49-F238E27FC236}">
                <a16:creationId xmlns:a16="http://schemas.microsoft.com/office/drawing/2014/main" id="{2FBF40D3-935D-492A-8EA4-360961DC8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2708275"/>
            <a:ext cx="987425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0" name="AutoShape 10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9616AF24-32BD-466B-9704-2A5BCC611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7988" y="6464300"/>
            <a:ext cx="466725" cy="393700"/>
          </a:xfrm>
          <a:prstGeom prst="actionButtonBackPrevious">
            <a:avLst/>
          </a:prstGeom>
          <a:solidFill>
            <a:srgbClr val="CC99FF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3801" name="AutoShape 1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6848F2F-897B-421A-A6D9-D7EF007E14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5688" y="6453188"/>
            <a:ext cx="468312" cy="404812"/>
          </a:xfrm>
          <a:prstGeom prst="actionButtonForwardNex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56332" name="Picture 12" descr="3STR3">
            <a:hlinkClick r:id="rId5" action="ppaction://hlinksldjump"/>
            <a:extLst>
              <a:ext uri="{FF2B5EF4-FFF2-40B4-BE49-F238E27FC236}">
                <a16:creationId xmlns:a16="http://schemas.microsoft.com/office/drawing/2014/main" id="{64B199CA-7D0F-4CF3-8785-D5639EF6D85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6475413"/>
            <a:ext cx="43180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20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20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20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20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63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6AB94"/>
            </a:gs>
            <a:gs pos="8501">
              <a:srgbClr val="D4DEFF"/>
            </a:gs>
            <a:gs pos="23500">
              <a:srgbClr val="D4DEFF"/>
            </a:gs>
            <a:gs pos="50000">
              <a:srgbClr val="8488C4"/>
            </a:gs>
            <a:gs pos="76500">
              <a:srgbClr val="D4DEFF"/>
            </a:gs>
            <a:gs pos="91499">
              <a:srgbClr val="D4DEFF"/>
            </a:gs>
            <a:gs pos="100000">
              <a:srgbClr val="96AB94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>
            <a:extLst>
              <a:ext uri="{FF2B5EF4-FFF2-40B4-BE49-F238E27FC236}">
                <a16:creationId xmlns:a16="http://schemas.microsoft.com/office/drawing/2014/main" id="{BF07BA34-75DC-4D97-8179-30AC5FEBAF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1484313"/>
            <a:ext cx="863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8000">
                <a:solidFill>
                  <a:schemeClr val="tx2"/>
                </a:solidFill>
              </a:rPr>
              <a:t> </a:t>
            </a:r>
            <a:endParaRPr lang="ru-RU" altLang="ru-RU" sz="9600">
              <a:solidFill>
                <a:schemeClr val="tx2"/>
              </a:solidFill>
            </a:endParaRPr>
          </a:p>
        </p:txBody>
      </p:sp>
      <p:pic>
        <p:nvPicPr>
          <p:cNvPr id="57348" name="Picture 4">
            <a:extLst>
              <a:ext uri="{FF2B5EF4-FFF2-40B4-BE49-F238E27FC236}">
                <a16:creationId xmlns:a16="http://schemas.microsoft.com/office/drawing/2014/main" id="{409A4946-C3DA-42F1-A455-9D82FADEF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24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5038"/>
            <a:ext cx="9144000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AutoShape 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0ACD4DED-7880-4606-8BDC-252106BF4F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7988" y="6464300"/>
            <a:ext cx="466725" cy="393700"/>
          </a:xfrm>
          <a:prstGeom prst="actionButtonBackPrevious">
            <a:avLst/>
          </a:prstGeom>
          <a:solidFill>
            <a:srgbClr val="CC99FF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4821" name="AutoShape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3AE49560-68A1-46F8-93FF-B893786818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5688" y="6453188"/>
            <a:ext cx="468312" cy="404812"/>
          </a:xfrm>
          <a:prstGeom prst="actionButtonForwardNex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57352" name="Picture 8" descr="3STR3">
            <a:hlinkClick r:id="rId3" action="ppaction://hlinksldjump"/>
            <a:extLst>
              <a:ext uri="{FF2B5EF4-FFF2-40B4-BE49-F238E27FC236}">
                <a16:creationId xmlns:a16="http://schemas.microsoft.com/office/drawing/2014/main" id="{2A2A478E-15ED-4977-BE7B-DCC9571F05F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6475413"/>
            <a:ext cx="43180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6AB94"/>
            </a:gs>
            <a:gs pos="8501">
              <a:srgbClr val="D4DEFF"/>
            </a:gs>
            <a:gs pos="23500">
              <a:srgbClr val="D4DEFF"/>
            </a:gs>
            <a:gs pos="50000">
              <a:srgbClr val="8488C4"/>
            </a:gs>
            <a:gs pos="76500">
              <a:srgbClr val="D4DEFF"/>
            </a:gs>
            <a:gs pos="91499">
              <a:srgbClr val="D4DEFF"/>
            </a:gs>
            <a:gs pos="100000">
              <a:srgbClr val="96AB94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>
            <a:extLst>
              <a:ext uri="{FF2B5EF4-FFF2-40B4-BE49-F238E27FC236}">
                <a16:creationId xmlns:a16="http://schemas.microsoft.com/office/drawing/2014/main" id="{45474963-2810-4D2B-A551-B6E7F7D7EA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1484313"/>
            <a:ext cx="863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8000">
                <a:solidFill>
                  <a:schemeClr val="tx2"/>
                </a:solidFill>
              </a:rPr>
              <a:t> </a:t>
            </a:r>
            <a:endParaRPr lang="ru-RU" altLang="ru-RU" sz="9600">
              <a:solidFill>
                <a:schemeClr val="tx2"/>
              </a:solidFill>
            </a:endParaRPr>
          </a:p>
        </p:txBody>
      </p:sp>
      <p:pic>
        <p:nvPicPr>
          <p:cNvPr id="58372" name="Picture 4">
            <a:extLst>
              <a:ext uri="{FF2B5EF4-FFF2-40B4-BE49-F238E27FC236}">
                <a16:creationId xmlns:a16="http://schemas.microsoft.com/office/drawing/2014/main" id="{211C3FD5-E6F9-41D4-9A35-ACE781ED1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24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475"/>
            <a:ext cx="9144000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AutoShape 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3ACE56B1-1000-4FC7-A1BC-4E6DBBEF0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7988" y="6464300"/>
            <a:ext cx="466725" cy="393700"/>
          </a:xfrm>
          <a:prstGeom prst="actionButtonBackPrevious">
            <a:avLst/>
          </a:prstGeom>
          <a:solidFill>
            <a:srgbClr val="CC99FF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5845" name="AutoShape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C4DB483-993E-4AE9-8481-33196EC68C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5688" y="6453188"/>
            <a:ext cx="468312" cy="404812"/>
          </a:xfrm>
          <a:prstGeom prst="actionButtonForwardNex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58376" name="Picture 8" descr="3STR3">
            <a:hlinkClick r:id="rId3" action="ppaction://hlinksldjump"/>
            <a:extLst>
              <a:ext uri="{FF2B5EF4-FFF2-40B4-BE49-F238E27FC236}">
                <a16:creationId xmlns:a16="http://schemas.microsoft.com/office/drawing/2014/main" id="{882481AE-CC5C-4A6E-BAAC-DF5C4ED4B72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6475413"/>
            <a:ext cx="43180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6AB94"/>
            </a:gs>
            <a:gs pos="8501">
              <a:srgbClr val="D4DEFF"/>
            </a:gs>
            <a:gs pos="23500">
              <a:srgbClr val="D4DEFF"/>
            </a:gs>
            <a:gs pos="50000">
              <a:srgbClr val="8488C4"/>
            </a:gs>
            <a:gs pos="76500">
              <a:srgbClr val="D4DEFF"/>
            </a:gs>
            <a:gs pos="91499">
              <a:srgbClr val="D4DEFF"/>
            </a:gs>
            <a:gs pos="100000">
              <a:srgbClr val="96AB94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>
            <a:extLst>
              <a:ext uri="{FF2B5EF4-FFF2-40B4-BE49-F238E27FC236}">
                <a16:creationId xmlns:a16="http://schemas.microsoft.com/office/drawing/2014/main" id="{C762D4BE-E1B2-47D1-9F90-CB14FB3EEB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1484313"/>
            <a:ext cx="863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8000">
                <a:solidFill>
                  <a:schemeClr val="tx2"/>
                </a:solidFill>
              </a:rPr>
              <a:t> </a:t>
            </a:r>
            <a:endParaRPr lang="ru-RU" altLang="ru-RU" sz="9600">
              <a:solidFill>
                <a:schemeClr val="tx2"/>
              </a:solidFill>
            </a:endParaRPr>
          </a:p>
        </p:txBody>
      </p:sp>
      <p:pic>
        <p:nvPicPr>
          <p:cNvPr id="59396" name="Picture 4">
            <a:extLst>
              <a:ext uri="{FF2B5EF4-FFF2-40B4-BE49-F238E27FC236}">
                <a16:creationId xmlns:a16="http://schemas.microsoft.com/office/drawing/2014/main" id="{4FB0A35C-1A57-4DB6-B8A6-3B9F02DD4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36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3238"/>
            <a:ext cx="9144000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AutoShape 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ED820184-FFBB-4C2E-94A4-38F62F05A0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7988" y="6464300"/>
            <a:ext cx="466725" cy="393700"/>
          </a:xfrm>
          <a:prstGeom prst="actionButtonBackPrevious">
            <a:avLst/>
          </a:prstGeom>
          <a:solidFill>
            <a:srgbClr val="CC99FF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6869" name="AutoShape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854F605-AA7B-472C-B7CE-7B7420CA8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5688" y="6453188"/>
            <a:ext cx="468312" cy="404812"/>
          </a:xfrm>
          <a:prstGeom prst="actionButtonForwardNex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59400" name="Picture 8" descr="3STR3">
            <a:hlinkClick r:id="rId3" action="ppaction://hlinksldjump"/>
            <a:extLst>
              <a:ext uri="{FF2B5EF4-FFF2-40B4-BE49-F238E27FC236}">
                <a16:creationId xmlns:a16="http://schemas.microsoft.com/office/drawing/2014/main" id="{E8EFC061-560B-49CC-923F-94C47400585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6475413"/>
            <a:ext cx="43180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6AB94"/>
            </a:gs>
            <a:gs pos="8501">
              <a:srgbClr val="D4DEFF"/>
            </a:gs>
            <a:gs pos="23500">
              <a:srgbClr val="D4DEFF"/>
            </a:gs>
            <a:gs pos="50000">
              <a:srgbClr val="8488C4"/>
            </a:gs>
            <a:gs pos="76500">
              <a:srgbClr val="D4DEFF"/>
            </a:gs>
            <a:gs pos="91499">
              <a:srgbClr val="D4DEFF"/>
            </a:gs>
            <a:gs pos="100000">
              <a:srgbClr val="96AB94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>
            <a:extLst>
              <a:ext uri="{FF2B5EF4-FFF2-40B4-BE49-F238E27FC236}">
                <a16:creationId xmlns:a16="http://schemas.microsoft.com/office/drawing/2014/main" id="{4A0AD943-F52A-4CB9-805D-A14C0ACC9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1484313"/>
            <a:ext cx="863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8000">
                <a:solidFill>
                  <a:schemeClr val="tx2"/>
                </a:solidFill>
              </a:rPr>
              <a:t> </a:t>
            </a:r>
            <a:endParaRPr lang="ru-RU" altLang="ru-RU" sz="9600">
              <a:solidFill>
                <a:schemeClr val="tx2"/>
              </a:solidFill>
            </a:endParaRPr>
          </a:p>
        </p:txBody>
      </p:sp>
      <p:pic>
        <p:nvPicPr>
          <p:cNvPr id="60420" name="Picture 4">
            <a:extLst>
              <a:ext uri="{FF2B5EF4-FFF2-40B4-BE49-F238E27FC236}">
                <a16:creationId xmlns:a16="http://schemas.microsoft.com/office/drawing/2014/main" id="{BDB89322-427D-403E-9BA7-D22F7D70F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8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328863"/>
            <a:ext cx="8039100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AutoShape 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5C0C0B1A-E0FE-4A53-A3F4-E4F9C5B4BE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7988" y="6464300"/>
            <a:ext cx="466725" cy="393700"/>
          </a:xfrm>
          <a:prstGeom prst="actionButtonBackPrevious">
            <a:avLst/>
          </a:prstGeom>
          <a:solidFill>
            <a:srgbClr val="CC99FF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7893" name="AutoShape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0156C55-15F6-4FA7-9D09-F54D69FFD5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7738" y="6453188"/>
            <a:ext cx="576262" cy="404812"/>
          </a:xfrm>
          <a:prstGeom prst="actionButtonForwardNex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60424" name="Picture 8" descr="3STR3">
            <a:hlinkClick r:id="rId3" action="ppaction://hlinksldjump"/>
            <a:extLst>
              <a:ext uri="{FF2B5EF4-FFF2-40B4-BE49-F238E27FC236}">
                <a16:creationId xmlns:a16="http://schemas.microsoft.com/office/drawing/2014/main" id="{ABCDA1DA-3739-41E7-B247-76FE2C2C693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6475413"/>
            <a:ext cx="43180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7FFA7"/>
            </a:gs>
            <a:gs pos="50000">
              <a:schemeClr val="folHlink"/>
            </a:gs>
            <a:gs pos="100000">
              <a:srgbClr val="A7FFA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20B07ADA-B981-4284-9291-4FDB284A19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/>
              <a:t>КТО ЕСТЬ КТО?</a:t>
            </a:r>
          </a:p>
        </p:txBody>
      </p:sp>
      <p:pic>
        <p:nvPicPr>
          <p:cNvPr id="61443" name="Picture 3">
            <a:extLst>
              <a:ext uri="{FF2B5EF4-FFF2-40B4-BE49-F238E27FC236}">
                <a16:creationId xmlns:a16="http://schemas.microsoft.com/office/drawing/2014/main" id="{E4EE9AC5-2CB6-4C0F-AE72-43894873C9F6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1196975"/>
            <a:ext cx="7345363" cy="3600450"/>
          </a:xfrm>
          <a:noFill/>
        </p:spPr>
      </p:pic>
      <p:sp>
        <p:nvSpPr>
          <p:cNvPr id="61444" name="Rectangle 4">
            <a:extLst>
              <a:ext uri="{FF2B5EF4-FFF2-40B4-BE49-F238E27FC236}">
                <a16:creationId xmlns:a16="http://schemas.microsoft.com/office/drawing/2014/main" id="{670E32DE-D480-4F06-B1E5-1DC45512F3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4810125"/>
            <a:ext cx="5495925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/>
              <a:t>Это Нюся, Пушок и Мурзик. </a:t>
            </a:r>
          </a:p>
          <a:p>
            <a:pPr eaLnBrk="1" hangingPunct="1"/>
            <a:r>
              <a:rPr lang="ru-RU" altLang="ru-RU" sz="2800"/>
              <a:t>Нюся и Мурзик не полосатые. </a:t>
            </a:r>
          </a:p>
          <a:p>
            <a:pPr eaLnBrk="1" hangingPunct="1"/>
            <a:r>
              <a:rPr lang="ru-RU" altLang="ru-RU" sz="2800"/>
              <a:t>Справа от Нюси сидит Пушок.</a:t>
            </a:r>
          </a:p>
        </p:txBody>
      </p:sp>
      <p:sp>
        <p:nvSpPr>
          <p:cNvPr id="38917" name="AutoShape 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07DD3B8B-F17C-4BE1-921A-CA7AE31010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7988" y="6464300"/>
            <a:ext cx="466725" cy="393700"/>
          </a:xfrm>
          <a:prstGeom prst="actionButtonBackPrevious">
            <a:avLst/>
          </a:prstGeom>
          <a:solidFill>
            <a:srgbClr val="CC99FF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8918" name="AutoShape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38DCE0A-B416-48D5-92D0-05EC6558DF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7738" y="6453188"/>
            <a:ext cx="576262" cy="404812"/>
          </a:xfrm>
          <a:prstGeom prst="actionButtonForwardNex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61448" name="Picture 8" descr="3STR3">
            <a:hlinkClick r:id="rId3" action="ppaction://hlinksldjump"/>
            <a:extLst>
              <a:ext uri="{FF2B5EF4-FFF2-40B4-BE49-F238E27FC236}">
                <a16:creationId xmlns:a16="http://schemas.microsoft.com/office/drawing/2014/main" id="{F5486DDE-1128-480F-B1FF-C74B9EAF7E1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6475413"/>
            <a:ext cx="43180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9" name="Rectangle 9">
            <a:extLst>
              <a:ext uri="{FF2B5EF4-FFF2-40B4-BE49-F238E27FC236}">
                <a16:creationId xmlns:a16="http://schemas.microsoft.com/office/drawing/2014/main" id="{024A6D8B-BFF9-41F5-98A7-4205D16CA2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3789363"/>
            <a:ext cx="16573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Мурзик</a:t>
            </a:r>
          </a:p>
        </p:txBody>
      </p:sp>
      <p:sp>
        <p:nvSpPr>
          <p:cNvPr id="61450" name="Rectangle 10">
            <a:extLst>
              <a:ext uri="{FF2B5EF4-FFF2-40B4-BE49-F238E27FC236}">
                <a16:creationId xmlns:a16="http://schemas.microsoft.com/office/drawing/2014/main" id="{9FBA4888-418E-40CE-9191-EED27603B8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275" y="3783013"/>
            <a:ext cx="14335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Нюся</a:t>
            </a:r>
          </a:p>
        </p:txBody>
      </p:sp>
      <p:sp>
        <p:nvSpPr>
          <p:cNvPr id="61451" name="Rectangle 11">
            <a:extLst>
              <a:ext uri="{FF2B5EF4-FFF2-40B4-BE49-F238E27FC236}">
                <a16:creationId xmlns:a16="http://schemas.microsoft.com/office/drawing/2014/main" id="{52939D0A-8107-4355-A378-778FCC0950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688" y="3854450"/>
            <a:ext cx="16843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Пушок</a:t>
            </a: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20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0"/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0"/>
                                        <p:tgtEl>
                                          <p:spTgt spid="61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0"/>
                                        <p:tgtEl>
                                          <p:spTgt spid="61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2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1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1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1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1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61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1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1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61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  <p:bldP spid="6145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7FFA7"/>
            </a:gs>
            <a:gs pos="50000">
              <a:schemeClr val="folHlink"/>
            </a:gs>
            <a:gs pos="100000">
              <a:srgbClr val="A7FFA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A1F3ADF3-2587-45B7-9ED5-C3BB310C62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b="1"/>
              <a:t>КТО ЕСТЬ КТО?</a:t>
            </a: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B82B12B5-9A0E-406A-81A5-E6BF4DFEB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4630738"/>
            <a:ext cx="8640763" cy="222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/>
              <a:t>Лягушата Гоша, Тоша и Лёша – </a:t>
            </a:r>
          </a:p>
          <a:p>
            <a:pPr eaLnBrk="1" hangingPunct="1"/>
            <a:r>
              <a:rPr lang="ru-RU" altLang="ru-RU" sz="2800"/>
              <a:t>победители соревнований.   </a:t>
            </a:r>
          </a:p>
          <a:p>
            <a:pPr eaLnBrk="1" hangingPunct="1"/>
            <a:r>
              <a:rPr lang="ru-RU" altLang="ru-RU" sz="2800"/>
              <a:t>Гоша очень любит землянику.   </a:t>
            </a:r>
          </a:p>
          <a:p>
            <a:pPr eaLnBrk="1" hangingPunct="1"/>
            <a:r>
              <a:rPr lang="ru-RU" altLang="ru-RU" sz="2800"/>
              <a:t>Любитель земляники проиграл Лёше. </a:t>
            </a:r>
          </a:p>
          <a:p>
            <a:pPr eaLnBrk="1" hangingPunct="1"/>
            <a:r>
              <a:rPr lang="ru-RU" altLang="ru-RU" sz="2800"/>
              <a:t>А Тоша прыгнул лучше, чем Лёша.</a:t>
            </a:r>
          </a:p>
        </p:txBody>
      </p:sp>
      <p:pic>
        <p:nvPicPr>
          <p:cNvPr id="63492" name="Picture 4">
            <a:extLst>
              <a:ext uri="{FF2B5EF4-FFF2-40B4-BE49-F238E27FC236}">
                <a16:creationId xmlns:a16="http://schemas.microsoft.com/office/drawing/2014/main" id="{115BBBE6-A4C0-43D7-87FF-7487E4A9446F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913" y="765175"/>
            <a:ext cx="5759450" cy="3671888"/>
          </a:xfrm>
          <a:noFill/>
        </p:spPr>
      </p:pic>
      <p:sp>
        <p:nvSpPr>
          <p:cNvPr id="39941" name="AutoShape 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4BB2C94C-72EF-43E7-9263-C9AD2B8A53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7988" y="6464300"/>
            <a:ext cx="466725" cy="393700"/>
          </a:xfrm>
          <a:prstGeom prst="actionButtonBackPrevious">
            <a:avLst/>
          </a:prstGeom>
          <a:solidFill>
            <a:srgbClr val="CC99FF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9942" name="AutoShape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70B5123E-1DD2-46C6-A2AB-0FB8140504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7738" y="6453188"/>
            <a:ext cx="576262" cy="404812"/>
          </a:xfrm>
          <a:prstGeom prst="actionButtonForwardNex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63496" name="Picture 8" descr="3STR3">
            <a:hlinkClick r:id="rId3" action="ppaction://hlinksldjump"/>
            <a:extLst>
              <a:ext uri="{FF2B5EF4-FFF2-40B4-BE49-F238E27FC236}">
                <a16:creationId xmlns:a16="http://schemas.microsoft.com/office/drawing/2014/main" id="{FB1A9CA7-F1D2-4B68-8918-55002C44372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6475413"/>
            <a:ext cx="43180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7" name="Rectangle 9">
            <a:extLst>
              <a:ext uri="{FF2B5EF4-FFF2-40B4-BE49-F238E27FC236}">
                <a16:creationId xmlns:a16="http://schemas.microsoft.com/office/drawing/2014/main" id="{84898E10-9C73-48F9-8421-30FB6241BB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725" y="3357563"/>
            <a:ext cx="12684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Гоша</a:t>
            </a:r>
          </a:p>
        </p:txBody>
      </p:sp>
      <p:sp>
        <p:nvSpPr>
          <p:cNvPr id="63498" name="Rectangle 10">
            <a:extLst>
              <a:ext uri="{FF2B5EF4-FFF2-40B4-BE49-F238E27FC236}">
                <a16:creationId xmlns:a16="http://schemas.microsoft.com/office/drawing/2014/main" id="{F457AF98-4CE7-472B-9D8E-86C2AB69AD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2535238"/>
            <a:ext cx="12763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Лёша</a:t>
            </a:r>
          </a:p>
        </p:txBody>
      </p:sp>
      <p:sp>
        <p:nvSpPr>
          <p:cNvPr id="63499" name="Rectangle 11">
            <a:extLst>
              <a:ext uri="{FF2B5EF4-FFF2-40B4-BE49-F238E27FC236}">
                <a16:creationId xmlns:a16="http://schemas.microsoft.com/office/drawing/2014/main" id="{9E84EBC0-8F49-42F3-A03C-92AC5AA2AD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3284538"/>
            <a:ext cx="12668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Тоша</a:t>
            </a: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3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3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3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3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3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3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3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3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3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  <p:bldP spid="63491" grpId="0"/>
      <p:bldP spid="6349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7FFA7"/>
            </a:gs>
            <a:gs pos="50000">
              <a:schemeClr val="folHlink"/>
            </a:gs>
            <a:gs pos="100000">
              <a:srgbClr val="A7FFA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8BD36234-72EF-46A5-8A3F-5FE2AA125A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/>
              <a:t>КТО ЕСТЬ КТО?</a:t>
            </a:r>
          </a:p>
        </p:txBody>
      </p:sp>
      <p:pic>
        <p:nvPicPr>
          <p:cNvPr id="65539" name="Picture 3">
            <a:extLst>
              <a:ext uri="{FF2B5EF4-FFF2-40B4-BE49-F238E27FC236}">
                <a16:creationId xmlns:a16="http://schemas.microsoft.com/office/drawing/2014/main" id="{FCC51D1D-7CD6-45B1-8E2C-80D302DCB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96975"/>
            <a:ext cx="8280400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Rectangle 4">
            <a:extLst>
              <a:ext uri="{FF2B5EF4-FFF2-40B4-BE49-F238E27FC236}">
                <a16:creationId xmlns:a16="http://schemas.microsoft.com/office/drawing/2014/main" id="{0EB09D8A-70A1-422B-9E90-CA42BDCB2C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00" y="5229225"/>
            <a:ext cx="88265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800"/>
              <a:t>Трёх щенков назвали Бобик, Шарик и Тузик. </a:t>
            </a:r>
          </a:p>
          <a:p>
            <a:pPr algn="just" eaLnBrk="1" hangingPunct="1"/>
            <a:r>
              <a:rPr lang="ru-RU" altLang="ru-RU" sz="2800"/>
              <a:t>У Бобика длинные уши. У Шарика длинный хвост. </a:t>
            </a:r>
          </a:p>
          <a:p>
            <a:pPr algn="just" eaLnBrk="1" hangingPunct="1"/>
            <a:r>
              <a:rPr lang="ru-RU" altLang="ru-RU" sz="2800"/>
              <a:t>А Тузик сидит в середине.</a:t>
            </a:r>
          </a:p>
        </p:txBody>
      </p:sp>
      <p:sp>
        <p:nvSpPr>
          <p:cNvPr id="40965" name="AutoShape 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CF4799EA-A983-46A9-8C2B-9A826FE01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7988" y="6464300"/>
            <a:ext cx="466725" cy="393700"/>
          </a:xfrm>
          <a:prstGeom prst="actionButtonBackPrevious">
            <a:avLst/>
          </a:prstGeom>
          <a:solidFill>
            <a:srgbClr val="CC99FF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0966" name="AutoShape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272ECF18-76E6-4270-AF20-4D8ACC45B5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7738" y="6453188"/>
            <a:ext cx="576262" cy="404812"/>
          </a:xfrm>
          <a:prstGeom prst="actionButtonForwardNex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65544" name="Picture 8" descr="3STR3">
            <a:hlinkClick r:id="rId3" action="ppaction://hlinksldjump"/>
            <a:extLst>
              <a:ext uri="{FF2B5EF4-FFF2-40B4-BE49-F238E27FC236}">
                <a16:creationId xmlns:a16="http://schemas.microsoft.com/office/drawing/2014/main" id="{EB22D8B8-6B5C-487B-85F4-BCBA384184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6475413"/>
            <a:ext cx="43180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5" name="Rectangle 9">
            <a:extLst>
              <a:ext uri="{FF2B5EF4-FFF2-40B4-BE49-F238E27FC236}">
                <a16:creationId xmlns:a16="http://schemas.microsoft.com/office/drawing/2014/main" id="{05A08D68-140C-49CE-A8F5-F1E9A0AF25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4508500"/>
            <a:ext cx="13192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Тузик</a:t>
            </a:r>
          </a:p>
        </p:txBody>
      </p:sp>
      <p:sp>
        <p:nvSpPr>
          <p:cNvPr id="65546" name="Rectangle 10">
            <a:extLst>
              <a:ext uri="{FF2B5EF4-FFF2-40B4-BE49-F238E27FC236}">
                <a16:creationId xmlns:a16="http://schemas.microsoft.com/office/drawing/2014/main" id="{3EC865DE-43A6-4316-BA30-8FDCD0E392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8125" y="4479925"/>
            <a:ext cx="14271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Бобик</a:t>
            </a:r>
          </a:p>
        </p:txBody>
      </p:sp>
      <p:sp>
        <p:nvSpPr>
          <p:cNvPr id="65547" name="Rectangle 11">
            <a:extLst>
              <a:ext uri="{FF2B5EF4-FFF2-40B4-BE49-F238E27FC236}">
                <a16:creationId xmlns:a16="http://schemas.microsoft.com/office/drawing/2014/main" id="{7CF72E1A-17DA-4BFC-9FC2-A57F4622A0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4149725"/>
            <a:ext cx="15097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Шарик</a:t>
            </a: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20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55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5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5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5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5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5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5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5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  <p:bldP spid="65540" grpId="0"/>
      <p:bldP spid="65545" grpId="0"/>
      <p:bldP spid="655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5">
            <a:extLst>
              <a:ext uri="{FF2B5EF4-FFF2-40B4-BE49-F238E27FC236}">
                <a16:creationId xmlns:a16="http://schemas.microsoft.com/office/drawing/2014/main" id="{5C3BA19F-7E54-461B-8088-AC1BC0158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484313"/>
            <a:ext cx="5400675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Rectangle 6">
            <a:extLst>
              <a:ext uri="{FF2B5EF4-FFF2-40B4-BE49-F238E27FC236}">
                <a16:creationId xmlns:a16="http://schemas.microsoft.com/office/drawing/2014/main" id="{9F1035D3-25D1-4968-8119-426946C79A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4365625"/>
            <a:ext cx="60801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6000"/>
              <a:t>4</a:t>
            </a:r>
          </a:p>
        </p:txBody>
      </p:sp>
      <p:sp>
        <p:nvSpPr>
          <p:cNvPr id="5124" name="AutoShape 9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4F4813CD-431E-482A-ABC8-133B4AC465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7988" y="6464300"/>
            <a:ext cx="466725" cy="393700"/>
          </a:xfrm>
          <a:prstGeom prst="actionButtonBackPrevious">
            <a:avLst/>
          </a:prstGeom>
          <a:solidFill>
            <a:srgbClr val="CC99FF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125" name="AutoShape 10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FEABE80-0DCB-497B-A866-2B64BA5DD8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5688" y="6453188"/>
            <a:ext cx="468312" cy="404812"/>
          </a:xfrm>
          <a:prstGeom prst="actionButtonForwardNex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28684" name="Picture 12" descr="3STR3">
            <a:hlinkClick r:id="rId3" action="ppaction://hlinksldjump"/>
            <a:extLst>
              <a:ext uri="{FF2B5EF4-FFF2-40B4-BE49-F238E27FC236}">
                <a16:creationId xmlns:a16="http://schemas.microsoft.com/office/drawing/2014/main" id="{6500150C-CCA1-4916-8840-1C5BA96CDE3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6475413"/>
            <a:ext cx="43180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7FFA7"/>
            </a:gs>
            <a:gs pos="50000">
              <a:schemeClr val="folHlink"/>
            </a:gs>
            <a:gs pos="100000">
              <a:srgbClr val="A7FFA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1397126E-1AC1-4FF0-A60F-E86877AE21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/>
              <a:t>КТО ЕСТЬ КТО?</a:t>
            </a: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C82318DA-C73D-4CC0-8B9E-E4B7685B21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138738"/>
            <a:ext cx="88265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400"/>
              <a:t>Это Маша, Марфуша и Матрёша.  </a:t>
            </a:r>
          </a:p>
          <a:p>
            <a:pPr algn="just" eaLnBrk="1" hangingPunct="1"/>
            <a:r>
              <a:rPr lang="ru-RU" altLang="ru-RU" sz="2400"/>
              <a:t>Маша с бантиком. </a:t>
            </a:r>
          </a:p>
          <a:p>
            <a:pPr algn="just" eaLnBrk="1" hangingPunct="1"/>
            <a:r>
              <a:rPr lang="ru-RU" altLang="ru-RU" sz="2400"/>
              <a:t>У Матрёши платье в горошек.  </a:t>
            </a:r>
          </a:p>
          <a:p>
            <a:pPr algn="just" eaLnBrk="1" hangingPunct="1"/>
            <a:r>
              <a:rPr lang="ru-RU" altLang="ru-RU" sz="2400"/>
              <a:t>А слева от Марфуши стоит Маша. </a:t>
            </a:r>
          </a:p>
        </p:txBody>
      </p:sp>
      <p:pic>
        <p:nvPicPr>
          <p:cNvPr id="67588" name="Picture 4">
            <a:extLst>
              <a:ext uri="{FF2B5EF4-FFF2-40B4-BE49-F238E27FC236}">
                <a16:creationId xmlns:a16="http://schemas.microsoft.com/office/drawing/2014/main" id="{5D4A6FC5-0458-454E-B894-987643F20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25538"/>
            <a:ext cx="7559675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AutoShape 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106A489A-26AC-46F2-B707-E4C49FA3DD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7988" y="6464300"/>
            <a:ext cx="466725" cy="393700"/>
          </a:xfrm>
          <a:prstGeom prst="actionButtonBackPrevious">
            <a:avLst/>
          </a:prstGeom>
          <a:solidFill>
            <a:srgbClr val="CC99FF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1990" name="AutoShape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740CC0B2-AE7D-4D4E-AD27-8B3131169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7738" y="6453188"/>
            <a:ext cx="576262" cy="404812"/>
          </a:xfrm>
          <a:prstGeom prst="actionButtonForwardNex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67592" name="Picture 8" descr="3STR3">
            <a:hlinkClick r:id="rId3" action="ppaction://hlinksldjump"/>
            <a:extLst>
              <a:ext uri="{FF2B5EF4-FFF2-40B4-BE49-F238E27FC236}">
                <a16:creationId xmlns:a16="http://schemas.microsoft.com/office/drawing/2014/main" id="{38679256-9A42-462B-9AA8-6FC19FD8F20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6475413"/>
            <a:ext cx="43180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3" name="Rectangle 9">
            <a:extLst>
              <a:ext uri="{FF2B5EF4-FFF2-40B4-BE49-F238E27FC236}">
                <a16:creationId xmlns:a16="http://schemas.microsoft.com/office/drawing/2014/main" id="{2DD1F984-D82A-48B8-9C15-97B856CB36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275" y="4624388"/>
            <a:ext cx="13350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Маша</a:t>
            </a:r>
          </a:p>
        </p:txBody>
      </p:sp>
      <p:sp>
        <p:nvSpPr>
          <p:cNvPr id="67594" name="Rectangle 10">
            <a:extLst>
              <a:ext uri="{FF2B5EF4-FFF2-40B4-BE49-F238E27FC236}">
                <a16:creationId xmlns:a16="http://schemas.microsoft.com/office/drawing/2014/main" id="{78BEDE53-3D83-4B7C-AC4D-A72B82116F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963" y="4551363"/>
            <a:ext cx="21685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Марфуша</a:t>
            </a:r>
          </a:p>
        </p:txBody>
      </p:sp>
      <p:sp>
        <p:nvSpPr>
          <p:cNvPr id="67595" name="Rectangle 11">
            <a:extLst>
              <a:ext uri="{FF2B5EF4-FFF2-40B4-BE49-F238E27FC236}">
                <a16:creationId xmlns:a16="http://schemas.microsoft.com/office/drawing/2014/main" id="{5E893A71-9349-4B85-98CD-E43202E510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4551363"/>
            <a:ext cx="21701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Матрёша</a:t>
            </a: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7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7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7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7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7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7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7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7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7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/>
      <p:bldP spid="6758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7FFA7"/>
            </a:gs>
            <a:gs pos="50000">
              <a:schemeClr val="accent2"/>
            </a:gs>
            <a:gs pos="100000">
              <a:srgbClr val="A7FFA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AFAEC47C-9042-42A1-9EF8-DE8AF30759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5373688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/>
              <a:t>Сколько осталось?</a:t>
            </a: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CD806FE8-CA4C-4A66-B114-51BAC7AFB3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3141663"/>
            <a:ext cx="4179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/>
              <a:t>Сколько букашек на листе? </a:t>
            </a:r>
          </a:p>
        </p:txBody>
      </p:sp>
      <p:pic>
        <p:nvPicPr>
          <p:cNvPr id="69636" name="Picture 4">
            <a:extLst>
              <a:ext uri="{FF2B5EF4-FFF2-40B4-BE49-F238E27FC236}">
                <a16:creationId xmlns:a16="http://schemas.microsoft.com/office/drawing/2014/main" id="{CEA17787-F76E-456C-9983-9372A402E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2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2435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7" name="Picture 5">
            <a:extLst>
              <a:ext uri="{FF2B5EF4-FFF2-40B4-BE49-F238E27FC236}">
                <a16:creationId xmlns:a16="http://schemas.microsoft.com/office/drawing/2014/main" id="{0E035C16-B5C5-45B8-942A-D48B34D50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588" y="1557338"/>
            <a:ext cx="4824412" cy="338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8" name="Rectangle 6">
            <a:extLst>
              <a:ext uri="{FF2B5EF4-FFF2-40B4-BE49-F238E27FC236}">
                <a16:creationId xmlns:a16="http://schemas.microsoft.com/office/drawing/2014/main" id="{310B2C71-4BFA-46C7-AEA7-7CD300E5D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4968875"/>
            <a:ext cx="2527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tabLst>
                <a:tab pos="3465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3465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3465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3465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3465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65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65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65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65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/>
              <a:t>Что произошло?</a:t>
            </a:r>
          </a:p>
        </p:txBody>
      </p:sp>
      <p:sp>
        <p:nvSpPr>
          <p:cNvPr id="43015" name="AutoShape 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41C5A706-F096-4FD1-8CBF-75F12069F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7988" y="6464300"/>
            <a:ext cx="466725" cy="393700"/>
          </a:xfrm>
          <a:prstGeom prst="actionButtonBackPrevious">
            <a:avLst/>
          </a:prstGeom>
          <a:solidFill>
            <a:srgbClr val="CC99FF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3016" name="AutoShape 9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E82FDD84-72EF-4974-AE1D-84A10F103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7738" y="6453188"/>
            <a:ext cx="576262" cy="404812"/>
          </a:xfrm>
          <a:prstGeom prst="actionButtonForwardNex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69642" name="Picture 10" descr="3STR3">
            <a:hlinkClick r:id="rId4" action="ppaction://hlinksldjump"/>
            <a:extLst>
              <a:ext uri="{FF2B5EF4-FFF2-40B4-BE49-F238E27FC236}">
                <a16:creationId xmlns:a16="http://schemas.microsoft.com/office/drawing/2014/main" id="{DC513635-FB16-453C-9869-ED53EEAAE8B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6475413"/>
            <a:ext cx="43180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96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/>
      <p:bldP spid="6963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7FFA7"/>
            </a:gs>
            <a:gs pos="50000">
              <a:schemeClr val="accent2"/>
            </a:gs>
            <a:gs pos="100000">
              <a:srgbClr val="A7FFA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3BD628B2-CB0F-40E4-A883-DBF1B51DE6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3068638"/>
            <a:ext cx="806450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 sz="4800"/>
          </a:p>
          <a:p>
            <a:pPr eaLnBrk="1" hangingPunct="1"/>
            <a:endParaRPr lang="ru-RU" altLang="ru-RU" sz="4800"/>
          </a:p>
          <a:p>
            <a:pPr eaLnBrk="1" hangingPunct="1"/>
            <a:r>
              <a:rPr lang="ru-RU" altLang="ru-RU" sz="4800" b="1" i="1"/>
              <a:t>Ответ: осталось 2 букашки. </a:t>
            </a:r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D09A32B0-679D-4C23-A4C3-DF2E8DE6EB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060575"/>
            <a:ext cx="8135938" cy="228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800" b="1" i="1"/>
              <a:t>Решение:</a:t>
            </a:r>
            <a:r>
              <a:rPr lang="ru-RU" altLang="ru-RU" sz="4800"/>
              <a:t> 3 – 1 = 2</a:t>
            </a:r>
          </a:p>
          <a:p>
            <a:pPr eaLnBrk="1" hangingPunct="1"/>
            <a:endParaRPr lang="ru-RU" altLang="ru-RU" sz="4800"/>
          </a:p>
          <a:p>
            <a:pPr eaLnBrk="1" hangingPunct="1"/>
            <a:endParaRPr lang="ru-RU" altLang="ru-RU" sz="4800" b="1" i="1"/>
          </a:p>
        </p:txBody>
      </p:sp>
      <p:sp>
        <p:nvSpPr>
          <p:cNvPr id="44036" name="AutoShape 5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F436404E-6BC2-4EA9-AA42-A38B799196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7988" y="6464300"/>
            <a:ext cx="466725" cy="393700"/>
          </a:xfrm>
          <a:prstGeom prst="actionButtonBackPrevious">
            <a:avLst/>
          </a:prstGeom>
          <a:solidFill>
            <a:srgbClr val="CC99FF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4037" name="AutoShap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B2A8E22E-9191-4BDA-BEB3-A6F2FAE1E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7738" y="6453188"/>
            <a:ext cx="576262" cy="404812"/>
          </a:xfrm>
          <a:prstGeom prst="actionButtonForwardNex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70663" name="Picture 7" descr="3STR3">
            <a:hlinkClick r:id="rId2" action="ppaction://hlinksldjump"/>
            <a:extLst>
              <a:ext uri="{FF2B5EF4-FFF2-40B4-BE49-F238E27FC236}">
                <a16:creationId xmlns:a16="http://schemas.microsoft.com/office/drawing/2014/main" id="{9F5D2C2D-3870-4C00-AF7F-E2210C0158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6475413"/>
            <a:ext cx="43180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/>
      <p:bldP spid="7065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7FFA7"/>
            </a:gs>
            <a:gs pos="50000">
              <a:schemeClr val="bg1"/>
            </a:gs>
            <a:gs pos="100000">
              <a:srgbClr val="A7FFA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03AABC02-F30C-4410-B27A-32ED771118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5373688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/>
              <a:t>Сколько осталось?</a:t>
            </a:r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4C95869A-E0CA-4EB2-9702-681682A72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3141663"/>
            <a:ext cx="35829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/>
              <a:t>Сколько земляничек?</a:t>
            </a:r>
            <a:r>
              <a:rPr lang="ru-RU" altLang="ru-RU"/>
              <a:t> </a:t>
            </a:r>
          </a:p>
        </p:txBody>
      </p:sp>
      <p:sp>
        <p:nvSpPr>
          <p:cNvPr id="71684" name="Rectangle 4">
            <a:extLst>
              <a:ext uri="{FF2B5EF4-FFF2-40B4-BE49-F238E27FC236}">
                <a16:creationId xmlns:a16="http://schemas.microsoft.com/office/drawing/2014/main" id="{70E309CE-FBAE-4F0F-8788-7C497720C2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1688" y="4941888"/>
            <a:ext cx="45323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tabLst>
                <a:tab pos="3465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3465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3465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3465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3465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65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65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65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65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/>
              <a:t>Сколько ягод съела улитка?</a:t>
            </a:r>
          </a:p>
        </p:txBody>
      </p:sp>
      <p:pic>
        <p:nvPicPr>
          <p:cNvPr id="71685" name="Picture 5">
            <a:extLst>
              <a:ext uri="{FF2B5EF4-FFF2-40B4-BE49-F238E27FC236}">
                <a16:creationId xmlns:a16="http://schemas.microsoft.com/office/drawing/2014/main" id="{1F911EC6-0EB5-4868-9334-52478F75D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2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565400"/>
            <a:ext cx="421957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6" name="Picture 6">
            <a:extLst>
              <a:ext uri="{FF2B5EF4-FFF2-40B4-BE49-F238E27FC236}">
                <a16:creationId xmlns:a16="http://schemas.microsoft.com/office/drawing/2014/main" id="{E987B356-933A-4DDD-9304-291BB8299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908050"/>
            <a:ext cx="2663825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3" name="AutoShape 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1B5409B8-D426-43BA-8D0E-A48C692703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7988" y="6464300"/>
            <a:ext cx="466725" cy="393700"/>
          </a:xfrm>
          <a:prstGeom prst="actionButtonBackPrevious">
            <a:avLst/>
          </a:prstGeom>
          <a:solidFill>
            <a:srgbClr val="CC99FF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5064" name="AutoShape 9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BEEF639-81DA-435A-B50C-DF21093294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7738" y="6453188"/>
            <a:ext cx="576262" cy="404812"/>
          </a:xfrm>
          <a:prstGeom prst="actionButtonForwardNex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71690" name="Picture 10" descr="3STR3">
            <a:hlinkClick r:id="rId4" action="ppaction://hlinksldjump"/>
            <a:extLst>
              <a:ext uri="{FF2B5EF4-FFF2-40B4-BE49-F238E27FC236}">
                <a16:creationId xmlns:a16="http://schemas.microsoft.com/office/drawing/2014/main" id="{C76485FB-8162-435E-B15E-7DBE74DA2A1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6475413"/>
            <a:ext cx="43180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/>
      <p:bldP spid="7168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7FFA7"/>
            </a:gs>
            <a:gs pos="50000">
              <a:schemeClr val="bg1"/>
            </a:gs>
            <a:gs pos="100000">
              <a:srgbClr val="A7FFA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07085884-5687-414A-8521-FA9DA0152C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916113"/>
            <a:ext cx="8064500" cy="228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800" b="1" i="1"/>
              <a:t>Решение:</a:t>
            </a:r>
            <a:r>
              <a:rPr lang="ru-RU" altLang="ru-RU" sz="4800"/>
              <a:t> 4 – 3 = 1</a:t>
            </a:r>
          </a:p>
          <a:p>
            <a:pPr eaLnBrk="1" hangingPunct="1"/>
            <a:endParaRPr lang="ru-RU" altLang="ru-RU" sz="4800"/>
          </a:p>
          <a:p>
            <a:pPr eaLnBrk="1" hangingPunct="1"/>
            <a:endParaRPr lang="ru-RU" altLang="ru-RU" sz="4800" b="1" i="1"/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9FF28BCD-46AB-4817-A53B-790C514C3F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3500438"/>
            <a:ext cx="8064500" cy="228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 sz="4800"/>
          </a:p>
          <a:p>
            <a:pPr eaLnBrk="1" hangingPunct="1"/>
            <a:r>
              <a:rPr lang="ru-RU" altLang="ru-RU" sz="4800" b="1" i="1"/>
              <a:t>Ответ: осталась 1 ягодка. </a:t>
            </a:r>
          </a:p>
        </p:txBody>
      </p:sp>
      <p:sp>
        <p:nvSpPr>
          <p:cNvPr id="46084" name="AutoShape 5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75958281-702F-4A29-B83D-6CDD00A00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7988" y="6464300"/>
            <a:ext cx="466725" cy="393700"/>
          </a:xfrm>
          <a:prstGeom prst="actionButtonBackPrevious">
            <a:avLst/>
          </a:prstGeom>
          <a:solidFill>
            <a:srgbClr val="CC99FF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6085" name="AutoShap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063C670-996F-4107-B518-0B628C2C1D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7738" y="6453188"/>
            <a:ext cx="576262" cy="404812"/>
          </a:xfrm>
          <a:prstGeom prst="actionButtonForwardNex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72711" name="Picture 7" descr="3STR3">
            <a:hlinkClick r:id="rId2" action="ppaction://hlinksldjump"/>
            <a:extLst>
              <a:ext uri="{FF2B5EF4-FFF2-40B4-BE49-F238E27FC236}">
                <a16:creationId xmlns:a16="http://schemas.microsoft.com/office/drawing/2014/main" id="{D5F15CB6-35C3-42B0-B280-C6BF9B288D6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6475413"/>
            <a:ext cx="43180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/>
      <p:bldP spid="7270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7FFA7"/>
            </a:gs>
            <a:gs pos="50000">
              <a:schemeClr val="accent2"/>
            </a:gs>
            <a:gs pos="100000">
              <a:srgbClr val="A7FFA7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251B32F4-E213-4953-95F0-DD3D8D5E79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5373688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/>
              <a:t>Сколько осталось?</a:t>
            </a: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C5FD7737-8D43-44E4-9DD8-4EB4E5F72C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3141663"/>
            <a:ext cx="31924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/>
              <a:t>Сколько морковок?</a:t>
            </a:r>
          </a:p>
        </p:txBody>
      </p:sp>
      <p:pic>
        <p:nvPicPr>
          <p:cNvPr id="73732" name="Picture 4">
            <a:extLst>
              <a:ext uri="{FF2B5EF4-FFF2-40B4-BE49-F238E27FC236}">
                <a16:creationId xmlns:a16="http://schemas.microsoft.com/office/drawing/2014/main" id="{C6122B4D-E0E8-48AC-B2AF-41053BBF2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8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76250"/>
            <a:ext cx="4392613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3" name="Picture 5">
            <a:extLst>
              <a:ext uri="{FF2B5EF4-FFF2-40B4-BE49-F238E27FC236}">
                <a16:creationId xmlns:a16="http://schemas.microsoft.com/office/drawing/2014/main" id="{1A2B524D-3568-4503-97C0-7CAE52467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8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025" y="2565400"/>
            <a:ext cx="4752975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4" name="Rectangle 6">
            <a:extLst>
              <a:ext uri="{FF2B5EF4-FFF2-40B4-BE49-F238E27FC236}">
                <a16:creationId xmlns:a16="http://schemas.microsoft.com/office/drawing/2014/main" id="{99199C76-1B4F-40C9-B8DB-212DCF2C0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3" y="5084763"/>
            <a:ext cx="2800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/>
              <a:t>Что произошло ?</a:t>
            </a:r>
          </a:p>
        </p:txBody>
      </p:sp>
      <p:sp>
        <p:nvSpPr>
          <p:cNvPr id="47111" name="AutoShape 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5E04847D-66AC-439C-8DAF-DF2407D81A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7988" y="6464300"/>
            <a:ext cx="466725" cy="393700"/>
          </a:xfrm>
          <a:prstGeom prst="actionButtonBackPrevious">
            <a:avLst/>
          </a:prstGeom>
          <a:solidFill>
            <a:srgbClr val="CC99FF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7112" name="AutoShape 9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251310B8-98AA-4CAA-95B3-E93CF931E9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7738" y="6453188"/>
            <a:ext cx="576262" cy="404812"/>
          </a:xfrm>
          <a:prstGeom prst="actionButtonForwardNex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73738" name="Picture 10" descr="3STR3">
            <a:hlinkClick r:id="rId4" action="ppaction://hlinksldjump"/>
            <a:extLst>
              <a:ext uri="{FF2B5EF4-FFF2-40B4-BE49-F238E27FC236}">
                <a16:creationId xmlns:a16="http://schemas.microsoft.com/office/drawing/2014/main" id="{53108330-1BE0-4881-B4BA-A3AC6D9E69E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6475413"/>
            <a:ext cx="43180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3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3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7FFA7"/>
            </a:gs>
            <a:gs pos="50000">
              <a:schemeClr val="accent2"/>
            </a:gs>
            <a:gs pos="100000">
              <a:srgbClr val="A7FFA7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29CB5108-0EF4-4CA1-98AC-E7D9DA4FE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2276475"/>
            <a:ext cx="80645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800" b="1" i="1"/>
              <a:t>Решение:</a:t>
            </a:r>
            <a:r>
              <a:rPr lang="ru-RU" altLang="ru-RU" sz="4800"/>
              <a:t> 5 – 3 = 2</a:t>
            </a:r>
          </a:p>
          <a:p>
            <a:pPr eaLnBrk="1" hangingPunct="1"/>
            <a:endParaRPr lang="ru-RU" altLang="ru-RU" sz="4800"/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36F6E0BD-D240-4770-96FD-1E6A8AB0A0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357563"/>
            <a:ext cx="8064500" cy="228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 sz="4800"/>
          </a:p>
          <a:p>
            <a:pPr eaLnBrk="1" hangingPunct="1"/>
            <a:r>
              <a:rPr lang="ru-RU" altLang="ru-RU" sz="4800" b="1" i="1"/>
              <a:t>Ответ: осталось 2 морковки. </a:t>
            </a:r>
          </a:p>
        </p:txBody>
      </p:sp>
      <p:sp>
        <p:nvSpPr>
          <p:cNvPr id="48132" name="AutoShape 5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AC11A548-E480-4D79-BC36-5EEDF3DB2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7988" y="6464300"/>
            <a:ext cx="466725" cy="393700"/>
          </a:xfrm>
          <a:prstGeom prst="actionButtonBackPrevious">
            <a:avLst/>
          </a:prstGeom>
          <a:solidFill>
            <a:srgbClr val="CC99FF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8133" name="AutoShap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498A7866-393F-4A3B-AE00-588275C02C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7738" y="6453188"/>
            <a:ext cx="576262" cy="404812"/>
          </a:xfrm>
          <a:prstGeom prst="actionButtonForwardNex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74759" name="Picture 7" descr="3STR3">
            <a:hlinkClick r:id="rId2" action="ppaction://hlinksldjump"/>
            <a:extLst>
              <a:ext uri="{FF2B5EF4-FFF2-40B4-BE49-F238E27FC236}">
                <a16:creationId xmlns:a16="http://schemas.microsoft.com/office/drawing/2014/main" id="{C188F16B-1313-49AA-AF91-F9DE0D7B51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6475413"/>
            <a:ext cx="43180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4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47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/>
      <p:bldP spid="7475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50000">
              <a:srgbClr val="A7FFA7"/>
            </a:gs>
            <a:gs pos="10000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B47F3C44-144D-442E-B370-9580C91B23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5373688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/>
              <a:t>Сколько осталось?</a:t>
            </a:r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06A0BC78-42D2-4E96-87E6-80BBA79C03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3141663"/>
            <a:ext cx="2835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/>
              <a:t>Сколько птичек ?</a:t>
            </a:r>
          </a:p>
        </p:txBody>
      </p:sp>
      <p:sp>
        <p:nvSpPr>
          <p:cNvPr id="75780" name="Rectangle 4">
            <a:extLst>
              <a:ext uri="{FF2B5EF4-FFF2-40B4-BE49-F238E27FC236}">
                <a16:creationId xmlns:a16="http://schemas.microsoft.com/office/drawing/2014/main" id="{8AA746D2-7984-4523-BB62-7D9CBE66D2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3" y="5084763"/>
            <a:ext cx="2716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/>
              <a:t>Что произошло?</a:t>
            </a:r>
          </a:p>
        </p:txBody>
      </p:sp>
      <p:pic>
        <p:nvPicPr>
          <p:cNvPr id="75781" name="Picture 5">
            <a:extLst>
              <a:ext uri="{FF2B5EF4-FFF2-40B4-BE49-F238E27FC236}">
                <a16:creationId xmlns:a16="http://schemas.microsoft.com/office/drawing/2014/main" id="{E6261B64-ACFD-4B68-ACDC-08B2F5150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8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88913"/>
            <a:ext cx="3455987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2" name="Picture 6">
            <a:extLst>
              <a:ext uri="{FF2B5EF4-FFF2-40B4-BE49-F238E27FC236}">
                <a16:creationId xmlns:a16="http://schemas.microsoft.com/office/drawing/2014/main" id="{1F34712D-3859-4137-8229-B51EC8476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341438"/>
            <a:ext cx="3527425" cy="334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9" name="AutoShape 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8C5DEDB5-C546-4424-8710-70268899A9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7988" y="6464300"/>
            <a:ext cx="466725" cy="393700"/>
          </a:xfrm>
          <a:prstGeom prst="actionButtonBackPrevious">
            <a:avLst/>
          </a:prstGeom>
          <a:solidFill>
            <a:srgbClr val="CC99FF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9160" name="AutoShape 9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AAAFE49F-46C6-45DE-A2E2-3F8928E17F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7738" y="6453188"/>
            <a:ext cx="576262" cy="404812"/>
          </a:xfrm>
          <a:prstGeom prst="actionButtonForwardNex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75786" name="Picture 10" descr="3STR3">
            <a:hlinkClick r:id="rId4" action="ppaction://hlinksldjump"/>
            <a:extLst>
              <a:ext uri="{FF2B5EF4-FFF2-40B4-BE49-F238E27FC236}">
                <a16:creationId xmlns:a16="http://schemas.microsoft.com/office/drawing/2014/main" id="{B00D2489-DE4D-4E28-97A0-6E7F13CA028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6475413"/>
            <a:ext cx="43180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57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50000">
              <a:srgbClr val="A7FFA7"/>
            </a:gs>
            <a:gs pos="10000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E1ED3265-AAAA-4978-900E-2EBEA0FBE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2060575"/>
            <a:ext cx="8064500" cy="228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800" b="1" i="1"/>
              <a:t>Решение:</a:t>
            </a:r>
            <a:r>
              <a:rPr lang="ru-RU" altLang="ru-RU" sz="4800"/>
              <a:t> 8 – 2 = 6</a:t>
            </a:r>
          </a:p>
          <a:p>
            <a:pPr eaLnBrk="1" hangingPunct="1"/>
            <a:endParaRPr lang="ru-RU" altLang="ru-RU" sz="4800"/>
          </a:p>
          <a:p>
            <a:pPr eaLnBrk="1" hangingPunct="1"/>
            <a:endParaRPr lang="ru-RU" altLang="ru-RU" sz="4800" b="1" i="1"/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E20FCE63-5DA2-4100-8763-6BCBAA019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3500438"/>
            <a:ext cx="8064500" cy="228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 sz="4800"/>
          </a:p>
          <a:p>
            <a:pPr eaLnBrk="1" hangingPunct="1"/>
            <a:r>
              <a:rPr lang="ru-RU" altLang="ru-RU" sz="4800" b="1" i="1"/>
              <a:t>Ответ: осталось 6 птичек. </a:t>
            </a:r>
          </a:p>
        </p:txBody>
      </p:sp>
      <p:sp>
        <p:nvSpPr>
          <p:cNvPr id="50180" name="AutoShape 5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02B3F1A3-F17A-44EF-A4FE-4822F9895D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7988" y="6464300"/>
            <a:ext cx="466725" cy="393700"/>
          </a:xfrm>
          <a:prstGeom prst="actionButtonBackPrevious">
            <a:avLst/>
          </a:prstGeom>
          <a:solidFill>
            <a:srgbClr val="CC99FF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0181" name="AutoShap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4CD38757-4396-485C-98E6-94DCFB4D44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7738" y="6453188"/>
            <a:ext cx="576262" cy="404812"/>
          </a:xfrm>
          <a:prstGeom prst="actionButtonForwardNex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76807" name="Picture 7" descr="3STR3">
            <a:hlinkClick r:id="rId2" action="ppaction://hlinksldjump"/>
            <a:extLst>
              <a:ext uri="{FF2B5EF4-FFF2-40B4-BE49-F238E27FC236}">
                <a16:creationId xmlns:a16="http://schemas.microsoft.com/office/drawing/2014/main" id="{2660B41D-D75F-4323-AAFB-E8757F024E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6475413"/>
            <a:ext cx="43180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68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/>
      <p:bldP spid="7680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rgbClr val="96DEF4"/>
            </a:gs>
            <a:gs pos="10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826" name="Group 2">
            <a:extLst>
              <a:ext uri="{FF2B5EF4-FFF2-40B4-BE49-F238E27FC236}">
                <a16:creationId xmlns:a16="http://schemas.microsoft.com/office/drawing/2014/main" id="{812E1CDC-85E3-4E20-9454-C34973DE9838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733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37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3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37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34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37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9373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9373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342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7982" name="Rectangle 158">
            <a:extLst>
              <a:ext uri="{FF2B5EF4-FFF2-40B4-BE49-F238E27FC236}">
                <a16:creationId xmlns:a16="http://schemas.microsoft.com/office/drawing/2014/main" id="{C0886967-B283-40E8-B3B7-F76EAF208C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800" b="1" i="1"/>
              <a:t>На   сколько?</a:t>
            </a:r>
          </a:p>
        </p:txBody>
      </p:sp>
      <p:sp>
        <p:nvSpPr>
          <p:cNvPr id="77983" name="Rectangle 159">
            <a:extLst>
              <a:ext uri="{FF2B5EF4-FFF2-40B4-BE49-F238E27FC236}">
                <a16:creationId xmlns:a16="http://schemas.microsoft.com/office/drawing/2014/main" id="{DECB184D-B85C-40AD-A3AA-2839D88661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4797425"/>
            <a:ext cx="8229600" cy="1328738"/>
          </a:xfrm>
        </p:spPr>
        <p:txBody>
          <a:bodyPr/>
          <a:lstStyle/>
          <a:p>
            <a:pPr eaLnBrk="1" hangingPunct="1"/>
            <a:r>
              <a:rPr lang="ru-RU" altLang="ru-RU"/>
              <a:t>Чего больше - ёлок или берёз?</a:t>
            </a:r>
          </a:p>
          <a:p>
            <a:pPr eaLnBrk="1" hangingPunct="1"/>
            <a:r>
              <a:rPr lang="ru-RU" altLang="ru-RU"/>
              <a:t>На сколько ёлок больше, чем берез? </a:t>
            </a:r>
          </a:p>
        </p:txBody>
      </p:sp>
      <p:pic>
        <p:nvPicPr>
          <p:cNvPr id="77984" name="Picture 160">
            <a:extLst>
              <a:ext uri="{FF2B5EF4-FFF2-40B4-BE49-F238E27FC236}">
                <a16:creationId xmlns:a16="http://schemas.microsoft.com/office/drawing/2014/main" id="{35B960D3-9FD8-414F-BF98-5C0F03545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24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412875"/>
            <a:ext cx="633730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61" name="AutoShape 162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3004E7ED-1C87-432D-9540-72B05AD63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7988" y="6464300"/>
            <a:ext cx="466725" cy="393700"/>
          </a:xfrm>
          <a:prstGeom prst="actionButtonBackPrevious">
            <a:avLst/>
          </a:prstGeom>
          <a:solidFill>
            <a:srgbClr val="CC99FF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1362" name="AutoShape 16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22C0D444-0529-4075-ABFE-6D8E8378B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7738" y="6453188"/>
            <a:ext cx="576262" cy="404812"/>
          </a:xfrm>
          <a:prstGeom prst="actionButtonForwardNex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77989" name="Picture 165" descr="3STR3">
            <a:hlinkClick r:id="rId3" action="ppaction://hlinksldjump"/>
            <a:extLst>
              <a:ext uri="{FF2B5EF4-FFF2-40B4-BE49-F238E27FC236}">
                <a16:creationId xmlns:a16="http://schemas.microsoft.com/office/drawing/2014/main" id="{724E8C4D-371D-4C05-9DC2-E1B3DBD9CDE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6475413"/>
            <a:ext cx="43180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79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79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7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2000"/>
                                        <p:tgtEl>
                                          <p:spTgt spid="77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79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79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79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79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79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79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7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7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982" grpId="0"/>
      <p:bldP spid="7798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>
            <a:extLst>
              <a:ext uri="{FF2B5EF4-FFF2-40B4-BE49-F238E27FC236}">
                <a16:creationId xmlns:a16="http://schemas.microsoft.com/office/drawing/2014/main" id="{060311CA-53E3-4A8E-B466-2396A383C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30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765175"/>
            <a:ext cx="6119812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5" name="Rectangle 11">
            <a:extLst>
              <a:ext uri="{FF2B5EF4-FFF2-40B4-BE49-F238E27FC236}">
                <a16:creationId xmlns:a16="http://schemas.microsoft.com/office/drawing/2014/main" id="{CBF85E14-502F-4B64-AD87-F1AD91860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1957388"/>
            <a:ext cx="6080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6000" i="1">
                <a:solidFill>
                  <a:schemeClr val="tx2"/>
                </a:solidFill>
              </a:rPr>
              <a:t>9</a:t>
            </a:r>
            <a:endParaRPr lang="ru-RU" altLang="ru-RU" sz="6000" i="1">
              <a:solidFill>
                <a:schemeClr val="tx2"/>
              </a:solidFill>
            </a:endParaRPr>
          </a:p>
        </p:txBody>
      </p:sp>
      <p:sp>
        <p:nvSpPr>
          <p:cNvPr id="6148" name="AutoShape 14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447783E6-A97D-4B5A-A0C6-EED1CEC88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7988" y="6464300"/>
            <a:ext cx="466725" cy="393700"/>
          </a:xfrm>
          <a:prstGeom prst="actionButtonBackPrevious">
            <a:avLst/>
          </a:prstGeom>
          <a:solidFill>
            <a:srgbClr val="CC99FF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149" name="AutoShape 1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7F67E1C1-3DBC-47EC-9D88-C41F06C221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5688" y="6453188"/>
            <a:ext cx="468312" cy="404812"/>
          </a:xfrm>
          <a:prstGeom prst="actionButtonForwardNex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21521" name="Picture 17" descr="3STR3">
            <a:hlinkClick r:id="rId3" action="ppaction://hlinksldjump"/>
            <a:extLst>
              <a:ext uri="{FF2B5EF4-FFF2-40B4-BE49-F238E27FC236}">
                <a16:creationId xmlns:a16="http://schemas.microsoft.com/office/drawing/2014/main" id="{12E72DC9-E53D-4800-BF6E-8FEE70EA2A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6475413"/>
            <a:ext cx="43180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bg1"/>
            </a:gs>
            <a:gs pos="10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850" name="Group 2">
            <a:extLst>
              <a:ext uri="{FF2B5EF4-FFF2-40B4-BE49-F238E27FC236}">
                <a16:creationId xmlns:a16="http://schemas.microsoft.com/office/drawing/2014/main" id="{B08B2608-2209-452E-AB94-E84BDA893963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733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37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3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37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34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37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9373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9373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342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9006" name="Rectangle 158">
            <a:extLst>
              <a:ext uri="{FF2B5EF4-FFF2-40B4-BE49-F238E27FC236}">
                <a16:creationId xmlns:a16="http://schemas.microsoft.com/office/drawing/2014/main" id="{D18FB118-CD93-4B9B-80E4-6F6CB6A6D7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052513"/>
            <a:ext cx="8229600" cy="40655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4800" b="1" i="1"/>
              <a:t>Решение:</a:t>
            </a:r>
            <a:r>
              <a:rPr lang="ru-RU" altLang="ru-RU" sz="7200"/>
              <a:t> 5 – 3 = 2</a:t>
            </a:r>
          </a:p>
          <a:p>
            <a:pPr eaLnBrk="1" hangingPunct="1"/>
            <a:endParaRPr lang="ru-RU" altLang="ru-RU"/>
          </a:p>
          <a:p>
            <a:pPr eaLnBrk="1" hangingPunct="1">
              <a:buFontTx/>
              <a:buNone/>
            </a:pPr>
            <a:r>
              <a:rPr lang="ru-RU" altLang="ru-RU" sz="4800" b="1" i="1"/>
              <a:t>Ответ:  ёлок на 2 больше, чем берёз.</a:t>
            </a:r>
          </a:p>
          <a:p>
            <a:pPr eaLnBrk="1" hangingPunct="1"/>
            <a:endParaRPr lang="ru-RU" altLang="ru-RU" sz="4800"/>
          </a:p>
        </p:txBody>
      </p:sp>
      <p:sp>
        <p:nvSpPr>
          <p:cNvPr id="52383" name="AutoShape 160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114A2704-E907-472A-B746-F2A6A6D767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7988" y="6464300"/>
            <a:ext cx="466725" cy="393700"/>
          </a:xfrm>
          <a:prstGeom prst="actionButtonBackPrevious">
            <a:avLst/>
          </a:prstGeom>
          <a:solidFill>
            <a:srgbClr val="CC99FF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2384" name="AutoShape 16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B7D58248-1908-4128-8178-71D9315954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7738" y="6453188"/>
            <a:ext cx="576262" cy="404812"/>
          </a:xfrm>
          <a:prstGeom prst="actionButtonForwardNex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79010" name="Picture 162" descr="3STR3">
            <a:hlinkClick r:id="rId2" action="ppaction://hlinksldjump"/>
            <a:extLst>
              <a:ext uri="{FF2B5EF4-FFF2-40B4-BE49-F238E27FC236}">
                <a16:creationId xmlns:a16="http://schemas.microsoft.com/office/drawing/2014/main" id="{2D837EE0-DB8D-4D9A-ABCB-826ADD78674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6475413"/>
            <a:ext cx="43180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9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9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90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90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90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90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9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9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006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accent1"/>
            </a:gs>
            <a:gs pos="50000">
              <a:schemeClr val="bg1"/>
            </a:gs>
            <a:gs pos="100000">
              <a:schemeClr val="accent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874" name="Group 2">
            <a:extLst>
              <a:ext uri="{FF2B5EF4-FFF2-40B4-BE49-F238E27FC236}">
                <a16:creationId xmlns:a16="http://schemas.microsoft.com/office/drawing/2014/main" id="{D180BCE3-E739-4A5A-9B07-E66F06FD2B6E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9540875" cy="6858000"/>
        </p:xfrm>
        <a:graphic>
          <a:graphicData uri="http://schemas.openxmlformats.org/drawingml/2006/table">
            <a:tbl>
              <a:tblPr/>
              <a:tblGrid>
                <a:gridCol w="765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5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54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51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54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2548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651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0030" name="Rectangle 158">
            <a:extLst>
              <a:ext uri="{FF2B5EF4-FFF2-40B4-BE49-F238E27FC236}">
                <a16:creationId xmlns:a16="http://schemas.microsoft.com/office/drawing/2014/main" id="{3B0765C0-0F5F-432E-8A34-9DCC663E5D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5013325"/>
            <a:ext cx="8229600" cy="11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ru-RU" altLang="ru-RU" sz="3200"/>
              <a:t>Чего больше - яблок или вишенок?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ru-RU" altLang="ru-RU" sz="3200"/>
              <a:t>На сколько вишенок больше, чем яблок?</a:t>
            </a:r>
          </a:p>
        </p:txBody>
      </p:sp>
      <p:pic>
        <p:nvPicPr>
          <p:cNvPr id="80031" name="Picture 159">
            <a:extLst>
              <a:ext uri="{FF2B5EF4-FFF2-40B4-BE49-F238E27FC236}">
                <a16:creationId xmlns:a16="http://schemas.microsoft.com/office/drawing/2014/main" id="{CB4B2B1B-5EA0-4D63-91E0-5979B1A3F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30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620713"/>
            <a:ext cx="5689600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408" name="AutoShape 161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3BAAB42F-8C7F-4079-8F5D-A25E35945E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7988" y="6464300"/>
            <a:ext cx="466725" cy="393700"/>
          </a:xfrm>
          <a:prstGeom prst="actionButtonBackPrevious">
            <a:avLst/>
          </a:prstGeom>
          <a:solidFill>
            <a:srgbClr val="CC99FF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3409" name="AutoShape 16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4923C113-B86A-4997-ADDA-1C3DCA0716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7738" y="6453188"/>
            <a:ext cx="576262" cy="404812"/>
          </a:xfrm>
          <a:prstGeom prst="actionButtonForwardNex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80035" name="Picture 163" descr="3STR3">
            <a:hlinkClick r:id="rId3" action="ppaction://hlinksldjump"/>
            <a:extLst>
              <a:ext uri="{FF2B5EF4-FFF2-40B4-BE49-F238E27FC236}">
                <a16:creationId xmlns:a16="http://schemas.microsoft.com/office/drawing/2014/main" id="{45BDF377-7E92-46F0-947F-84E8B8CB560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6475413"/>
            <a:ext cx="43180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0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0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0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0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0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0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0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0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00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0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0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bg1"/>
            </a:gs>
            <a:gs pos="100000">
              <a:schemeClr val="accent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898" name="Group 2">
            <a:extLst>
              <a:ext uri="{FF2B5EF4-FFF2-40B4-BE49-F238E27FC236}">
                <a16:creationId xmlns:a16="http://schemas.microsoft.com/office/drawing/2014/main" id="{85BE7C3A-B427-46F3-A650-CE411253A594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733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37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3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37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34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37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9373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9373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342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1054" name="Rectangle 158">
            <a:extLst>
              <a:ext uri="{FF2B5EF4-FFF2-40B4-BE49-F238E27FC236}">
                <a16:creationId xmlns:a16="http://schemas.microsoft.com/office/drawing/2014/main" id="{DF4A4F7E-09D7-4B5C-930E-0F867C1FF7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052513"/>
            <a:ext cx="8229600" cy="40655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4800" b="1" i="1"/>
              <a:t>Решение:</a:t>
            </a:r>
            <a:r>
              <a:rPr lang="ru-RU" altLang="ru-RU" sz="7200"/>
              <a:t> 8 – 6 = 2</a:t>
            </a:r>
          </a:p>
          <a:p>
            <a:pPr eaLnBrk="1" hangingPunct="1"/>
            <a:endParaRPr lang="ru-RU" altLang="ru-RU"/>
          </a:p>
          <a:p>
            <a:pPr eaLnBrk="1" hangingPunct="1">
              <a:buFontTx/>
              <a:buNone/>
            </a:pPr>
            <a:r>
              <a:rPr lang="ru-RU" altLang="ru-RU" sz="4800" b="1" i="1"/>
              <a:t>Ответ:  вишенок на 2 больше, чем яблок.</a:t>
            </a:r>
          </a:p>
          <a:p>
            <a:pPr eaLnBrk="1" hangingPunct="1"/>
            <a:endParaRPr lang="ru-RU" altLang="ru-RU" sz="4800"/>
          </a:p>
        </p:txBody>
      </p:sp>
      <p:sp>
        <p:nvSpPr>
          <p:cNvPr id="54431" name="AutoShape 160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F20CBC58-BD0E-484E-AB1C-0F10FD317B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7988" y="6464300"/>
            <a:ext cx="466725" cy="393700"/>
          </a:xfrm>
          <a:prstGeom prst="actionButtonBackPrevious">
            <a:avLst/>
          </a:prstGeom>
          <a:solidFill>
            <a:srgbClr val="CC99FF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4432" name="AutoShape 16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9FF95CCF-5CAF-4657-82DB-B47D6EE90A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7738" y="6453188"/>
            <a:ext cx="576262" cy="404812"/>
          </a:xfrm>
          <a:prstGeom prst="actionButtonForwardNex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81058" name="Picture 162" descr="3STR3">
            <a:hlinkClick r:id="rId2" action="ppaction://hlinksldjump"/>
            <a:extLst>
              <a:ext uri="{FF2B5EF4-FFF2-40B4-BE49-F238E27FC236}">
                <a16:creationId xmlns:a16="http://schemas.microsoft.com/office/drawing/2014/main" id="{FC29A140-63CF-4844-A637-D02381E35F4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6475413"/>
            <a:ext cx="43180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1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1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1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1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1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1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1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1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054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accent1"/>
            </a:gs>
            <a:gs pos="50000">
              <a:schemeClr val="bg1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22" name="Group 2">
            <a:extLst>
              <a:ext uri="{FF2B5EF4-FFF2-40B4-BE49-F238E27FC236}">
                <a16:creationId xmlns:a16="http://schemas.microsoft.com/office/drawing/2014/main" id="{6BF52E59-5F82-4411-8486-6712A2FB1585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9540875" cy="6858000"/>
        </p:xfrm>
        <a:graphic>
          <a:graphicData uri="http://schemas.openxmlformats.org/drawingml/2006/table">
            <a:tbl>
              <a:tblPr/>
              <a:tblGrid>
                <a:gridCol w="765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5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54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51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54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2548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651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82078" name="Picture 158">
            <a:extLst>
              <a:ext uri="{FF2B5EF4-FFF2-40B4-BE49-F238E27FC236}">
                <a16:creationId xmlns:a16="http://schemas.microsoft.com/office/drawing/2014/main" id="{0D5998C1-30FA-44D7-911B-DB2B7BB0C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24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4813"/>
            <a:ext cx="8207375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79" name="Rectangle 159">
            <a:extLst>
              <a:ext uri="{FF2B5EF4-FFF2-40B4-BE49-F238E27FC236}">
                <a16:creationId xmlns:a16="http://schemas.microsoft.com/office/drawing/2014/main" id="{A3B91C1F-9D74-4C4C-A593-893B3591D8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5013325"/>
            <a:ext cx="8229600" cy="11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ru-RU" altLang="ru-RU" sz="2800"/>
              <a:t>Кого больше - лягушек или комаров?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ru-RU" altLang="ru-RU" sz="2800"/>
              <a:t>На сколько лягушек больше, чем комаров?</a:t>
            </a:r>
          </a:p>
        </p:txBody>
      </p:sp>
      <p:sp>
        <p:nvSpPr>
          <p:cNvPr id="55456" name="AutoShape 161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7F6A77E1-3249-4293-A806-7303DB47B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7988" y="6464300"/>
            <a:ext cx="466725" cy="393700"/>
          </a:xfrm>
          <a:prstGeom prst="actionButtonBackPrevious">
            <a:avLst/>
          </a:prstGeom>
          <a:solidFill>
            <a:srgbClr val="CC99FF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5457" name="AutoShape 16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A55F324-3286-4D55-A62D-68E6552DC8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7738" y="6453188"/>
            <a:ext cx="576262" cy="404812"/>
          </a:xfrm>
          <a:prstGeom prst="actionButtonForwardNex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82084" name="Picture 164" descr="3STR3">
            <a:hlinkClick r:id="rId3" action="ppaction://hlinksldjump"/>
            <a:extLst>
              <a:ext uri="{FF2B5EF4-FFF2-40B4-BE49-F238E27FC236}">
                <a16:creationId xmlns:a16="http://schemas.microsoft.com/office/drawing/2014/main" id="{AE4238D0-B4EB-4E1F-B9EC-C7602704ABB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6475413"/>
            <a:ext cx="43180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2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2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2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2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20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2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2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bg1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946" name="Group 2">
            <a:extLst>
              <a:ext uri="{FF2B5EF4-FFF2-40B4-BE49-F238E27FC236}">
                <a16:creationId xmlns:a16="http://schemas.microsoft.com/office/drawing/2014/main" id="{FE2456E3-C607-4B1A-97E9-D124189BAE68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733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37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3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37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34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37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9373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9373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342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3102" name="Rectangle 158">
            <a:extLst>
              <a:ext uri="{FF2B5EF4-FFF2-40B4-BE49-F238E27FC236}">
                <a16:creationId xmlns:a16="http://schemas.microsoft.com/office/drawing/2014/main" id="{2FE477AB-F303-4508-A1A7-961838760C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052513"/>
            <a:ext cx="8229600" cy="40655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4800" b="1" i="1"/>
              <a:t>Решение:</a:t>
            </a:r>
            <a:r>
              <a:rPr lang="ru-RU" altLang="ru-RU" sz="7200"/>
              <a:t> 6 – 3 = 3</a:t>
            </a:r>
          </a:p>
          <a:p>
            <a:pPr eaLnBrk="1" hangingPunct="1"/>
            <a:endParaRPr lang="ru-RU" altLang="ru-RU"/>
          </a:p>
          <a:p>
            <a:pPr eaLnBrk="1" hangingPunct="1">
              <a:buFontTx/>
              <a:buNone/>
            </a:pPr>
            <a:r>
              <a:rPr lang="ru-RU" altLang="ru-RU" sz="4800" b="1" i="1"/>
              <a:t>Ответ:  комаров  на 3 больше, чем лягушек.</a:t>
            </a:r>
          </a:p>
          <a:p>
            <a:pPr eaLnBrk="1" hangingPunct="1"/>
            <a:endParaRPr lang="ru-RU" altLang="ru-RU" sz="4800"/>
          </a:p>
        </p:txBody>
      </p:sp>
      <p:sp>
        <p:nvSpPr>
          <p:cNvPr id="56479" name="AutoShape 160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4924514B-56C2-4E6A-AEAA-FAF0454126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7988" y="6464300"/>
            <a:ext cx="466725" cy="393700"/>
          </a:xfrm>
          <a:prstGeom prst="actionButtonBackPrevious">
            <a:avLst/>
          </a:prstGeom>
          <a:solidFill>
            <a:srgbClr val="CC99FF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6480" name="AutoShape 16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AE3711B6-7C45-4006-A017-8F65AD9804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7738" y="6453188"/>
            <a:ext cx="576262" cy="404812"/>
          </a:xfrm>
          <a:prstGeom prst="actionButtonForwardNex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83106" name="Picture 162" descr="3STR3">
            <a:hlinkClick r:id="rId2" action="ppaction://hlinksldjump"/>
            <a:extLst>
              <a:ext uri="{FF2B5EF4-FFF2-40B4-BE49-F238E27FC236}">
                <a16:creationId xmlns:a16="http://schemas.microsoft.com/office/drawing/2014/main" id="{4E799833-8D36-45C0-8747-2A6FBAA7DE4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6475413"/>
            <a:ext cx="43180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3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3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3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3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3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3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3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3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102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bg1"/>
            </a:gs>
            <a:gs pos="100000">
              <a:srgbClr val="A7FFA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970" name="Group 2">
            <a:extLst>
              <a:ext uri="{FF2B5EF4-FFF2-40B4-BE49-F238E27FC236}">
                <a16:creationId xmlns:a16="http://schemas.microsoft.com/office/drawing/2014/main" id="{A7A3E668-C59D-40F5-8D5D-A1D6E4F1EE2C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733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37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3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37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34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37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9373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9373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342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4126" name="Rectangle 158">
            <a:extLst>
              <a:ext uri="{FF2B5EF4-FFF2-40B4-BE49-F238E27FC236}">
                <a16:creationId xmlns:a16="http://schemas.microsoft.com/office/drawing/2014/main" id="{038D8498-686E-455B-965C-4E8FA8D2DE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5013325"/>
            <a:ext cx="8229600" cy="11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ru-RU" altLang="ru-RU" sz="3200"/>
              <a:t>Кого больше - кузнечиков или стрекоз?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ru-RU" altLang="ru-RU" sz="3200"/>
              <a:t>На сколько кузнечиков больше, чем стрекоз? </a:t>
            </a:r>
          </a:p>
        </p:txBody>
      </p:sp>
      <p:pic>
        <p:nvPicPr>
          <p:cNvPr id="84127" name="Picture 159">
            <a:extLst>
              <a:ext uri="{FF2B5EF4-FFF2-40B4-BE49-F238E27FC236}">
                <a16:creationId xmlns:a16="http://schemas.microsoft.com/office/drawing/2014/main" id="{259CBF49-84BD-4B0B-B84C-35172006C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30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92150"/>
            <a:ext cx="763270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504" name="AutoShape 161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A98CBEE7-619E-4479-A682-51EE01FFCF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7988" y="6464300"/>
            <a:ext cx="466725" cy="393700"/>
          </a:xfrm>
          <a:prstGeom prst="actionButtonBackPrevious">
            <a:avLst/>
          </a:prstGeom>
          <a:solidFill>
            <a:srgbClr val="CC99FF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7505" name="AutoShape 16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958F448-0EE4-49A7-8F21-8B84799E0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7738" y="6453188"/>
            <a:ext cx="576262" cy="404812"/>
          </a:xfrm>
          <a:prstGeom prst="actionButtonForwardNex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84131" name="Picture 163" descr="3STR3">
            <a:hlinkClick r:id="rId3" action="ppaction://hlinksldjump"/>
            <a:extLst>
              <a:ext uri="{FF2B5EF4-FFF2-40B4-BE49-F238E27FC236}">
                <a16:creationId xmlns:a16="http://schemas.microsoft.com/office/drawing/2014/main" id="{92AD1032-2946-4B07-B9E7-F20CB0BE7DF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6475413"/>
            <a:ext cx="43180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84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4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4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4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4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4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4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4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4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A7FFA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994" name="Group 2">
            <a:extLst>
              <a:ext uri="{FF2B5EF4-FFF2-40B4-BE49-F238E27FC236}">
                <a16:creationId xmlns:a16="http://schemas.microsoft.com/office/drawing/2014/main" id="{FB020193-CDB5-4D0D-9A34-F84C45B7C1C3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733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37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3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37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34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37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9373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9373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342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5150" name="Rectangle 158">
            <a:extLst>
              <a:ext uri="{FF2B5EF4-FFF2-40B4-BE49-F238E27FC236}">
                <a16:creationId xmlns:a16="http://schemas.microsoft.com/office/drawing/2014/main" id="{7A5E2A6F-4E10-429E-98E4-8B1DC10392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052513"/>
            <a:ext cx="8229600" cy="40655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4800" b="1" i="1"/>
              <a:t>Решение:</a:t>
            </a:r>
            <a:r>
              <a:rPr lang="ru-RU" altLang="ru-RU" sz="7200"/>
              <a:t> 6 – 4 = 2</a:t>
            </a:r>
          </a:p>
          <a:p>
            <a:pPr eaLnBrk="1" hangingPunct="1"/>
            <a:endParaRPr lang="ru-RU" altLang="ru-RU"/>
          </a:p>
          <a:p>
            <a:pPr eaLnBrk="1" hangingPunct="1">
              <a:buFontTx/>
              <a:buNone/>
            </a:pPr>
            <a:r>
              <a:rPr lang="ru-RU" altLang="ru-RU" sz="4800" b="1" i="1"/>
              <a:t>Ответ:  кузнечиков на 2 больше, чем стрекоз.</a:t>
            </a:r>
          </a:p>
          <a:p>
            <a:pPr eaLnBrk="1" hangingPunct="1"/>
            <a:endParaRPr lang="ru-RU" altLang="ru-RU" sz="4800"/>
          </a:p>
        </p:txBody>
      </p:sp>
      <p:sp>
        <p:nvSpPr>
          <p:cNvPr id="58527" name="AutoShape 160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018C1CF9-1462-43FE-855B-7BFF24E81C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7988" y="6464300"/>
            <a:ext cx="466725" cy="393700"/>
          </a:xfrm>
          <a:prstGeom prst="actionButtonBackPrevious">
            <a:avLst/>
          </a:prstGeom>
          <a:solidFill>
            <a:srgbClr val="CC99FF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8528" name="AutoShape 16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A8BB3C1B-5E90-458A-9DD4-530D579F96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7738" y="6453188"/>
            <a:ext cx="576262" cy="404812"/>
          </a:xfrm>
          <a:prstGeom prst="actionButtonForwardNex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85154" name="Picture 162" descr="3STR3">
            <a:hlinkClick r:id="rId2" action="ppaction://hlinksldjump"/>
            <a:extLst>
              <a:ext uri="{FF2B5EF4-FFF2-40B4-BE49-F238E27FC236}">
                <a16:creationId xmlns:a16="http://schemas.microsoft.com/office/drawing/2014/main" id="{D3926247-2965-42EC-8FCA-F5E8E92D79F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6475413"/>
            <a:ext cx="43180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5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5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5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5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5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5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5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5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150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A7FFA7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018" name="Group 2">
            <a:extLst>
              <a:ext uri="{FF2B5EF4-FFF2-40B4-BE49-F238E27FC236}">
                <a16:creationId xmlns:a16="http://schemas.microsoft.com/office/drawing/2014/main" id="{70983E10-73FF-40EE-94D9-73F6A023738C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733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37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3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37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34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37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9373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9373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342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6174" name="Rectangle 158">
            <a:extLst>
              <a:ext uri="{FF2B5EF4-FFF2-40B4-BE49-F238E27FC236}">
                <a16:creationId xmlns:a16="http://schemas.microsoft.com/office/drawing/2014/main" id="{2CB7FB97-2C22-4B15-958F-FA5F821FBE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5013325"/>
            <a:ext cx="8229600" cy="11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ru-RU" altLang="ru-RU" sz="3200"/>
              <a:t>Кого больше - бабочек или жуков?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ru-RU" altLang="ru-RU" sz="3200"/>
              <a:t>На сколько жуков больше, чем бабочек?</a:t>
            </a:r>
          </a:p>
        </p:txBody>
      </p:sp>
      <p:pic>
        <p:nvPicPr>
          <p:cNvPr id="86175" name="Picture 159">
            <a:extLst>
              <a:ext uri="{FF2B5EF4-FFF2-40B4-BE49-F238E27FC236}">
                <a16:creationId xmlns:a16="http://schemas.microsoft.com/office/drawing/2014/main" id="{B5B4B3D3-EC2F-45EF-9804-206AA2C1B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36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92150"/>
            <a:ext cx="7632700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552" name="AutoShape 161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C33E89F2-A7A5-4AEA-919E-40C8DC8D49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7988" y="6464300"/>
            <a:ext cx="466725" cy="393700"/>
          </a:xfrm>
          <a:prstGeom prst="actionButtonBackPrevious">
            <a:avLst/>
          </a:prstGeom>
          <a:solidFill>
            <a:srgbClr val="CC99FF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9553" name="AutoShape 16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EA781195-FB19-4959-A26E-AA81608040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7738" y="6453188"/>
            <a:ext cx="576262" cy="404812"/>
          </a:xfrm>
          <a:prstGeom prst="actionButtonForwardNex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86179" name="Picture 163" descr="3STR3">
            <a:hlinkClick r:id="rId3" action="ppaction://hlinksldjump"/>
            <a:extLst>
              <a:ext uri="{FF2B5EF4-FFF2-40B4-BE49-F238E27FC236}">
                <a16:creationId xmlns:a16="http://schemas.microsoft.com/office/drawing/2014/main" id="{067FC632-1F5A-48C5-8AFF-0633BC2124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6475413"/>
            <a:ext cx="43180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6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6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6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6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6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6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61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6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6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7FFA7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042" name="Group 2">
            <a:extLst>
              <a:ext uri="{FF2B5EF4-FFF2-40B4-BE49-F238E27FC236}">
                <a16:creationId xmlns:a16="http://schemas.microsoft.com/office/drawing/2014/main" id="{9BAC1D2A-99B2-4A39-A20E-EEC76AEDA28A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733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37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3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37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34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37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9373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9373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342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7198" name="Rectangle 158">
            <a:extLst>
              <a:ext uri="{FF2B5EF4-FFF2-40B4-BE49-F238E27FC236}">
                <a16:creationId xmlns:a16="http://schemas.microsoft.com/office/drawing/2014/main" id="{3B826CD7-345F-4E50-809B-B841F4BE66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052513"/>
            <a:ext cx="8229600" cy="40655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4800" b="1" i="1"/>
              <a:t>Решение:</a:t>
            </a:r>
            <a:r>
              <a:rPr lang="ru-RU" altLang="ru-RU" sz="7200"/>
              <a:t> 7 – 4 = 3</a:t>
            </a:r>
          </a:p>
          <a:p>
            <a:pPr eaLnBrk="1" hangingPunct="1"/>
            <a:endParaRPr lang="ru-RU" altLang="ru-RU"/>
          </a:p>
          <a:p>
            <a:pPr eaLnBrk="1" hangingPunct="1">
              <a:buFontTx/>
              <a:buNone/>
            </a:pPr>
            <a:r>
              <a:rPr lang="ru-RU" altLang="ru-RU" sz="4800" b="1" i="1"/>
              <a:t>Ответ:  жучков  на 3 больше, чем бабочек.</a:t>
            </a:r>
          </a:p>
          <a:p>
            <a:pPr eaLnBrk="1" hangingPunct="1"/>
            <a:endParaRPr lang="ru-RU" altLang="ru-RU" sz="4800"/>
          </a:p>
        </p:txBody>
      </p:sp>
      <p:sp>
        <p:nvSpPr>
          <p:cNvPr id="60575" name="AutoShape 160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878F25A6-8157-4B22-85FD-405E46028E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7988" y="6464300"/>
            <a:ext cx="466725" cy="393700"/>
          </a:xfrm>
          <a:prstGeom prst="actionButtonBackPrevious">
            <a:avLst/>
          </a:prstGeom>
          <a:solidFill>
            <a:srgbClr val="CC99FF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0576" name="AutoShape 16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86BCF3F-F84A-4B03-98CE-F0306D523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7738" y="6453188"/>
            <a:ext cx="576262" cy="404812"/>
          </a:xfrm>
          <a:prstGeom prst="actionButtonForwardNex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87202" name="Picture 162" descr="3STR3">
            <a:hlinkClick r:id="rId2" action="ppaction://hlinksldjump"/>
            <a:extLst>
              <a:ext uri="{FF2B5EF4-FFF2-40B4-BE49-F238E27FC236}">
                <a16:creationId xmlns:a16="http://schemas.microsoft.com/office/drawing/2014/main" id="{AFAB510D-1598-4840-BA89-4149B51A7D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6475413"/>
            <a:ext cx="43180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7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7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7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7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7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7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7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7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198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7D8DDD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066" name="Group 2">
            <a:extLst>
              <a:ext uri="{FF2B5EF4-FFF2-40B4-BE49-F238E27FC236}">
                <a16:creationId xmlns:a16="http://schemas.microsoft.com/office/drawing/2014/main" id="{60CCF800-17BC-4BAE-B9A7-292E321A44A6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733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37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3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37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34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37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9373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9373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342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8222" name="Rectangle 158">
            <a:extLst>
              <a:ext uri="{FF2B5EF4-FFF2-40B4-BE49-F238E27FC236}">
                <a16:creationId xmlns:a16="http://schemas.microsoft.com/office/drawing/2014/main" id="{A7D43CF2-12D7-4D85-AC7D-F8DBD655D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5013325"/>
            <a:ext cx="8229600" cy="11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ru-RU" altLang="ru-RU" sz="3200"/>
              <a:t>Кого больше - котят или щенков?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ru-RU" altLang="ru-RU" sz="3200"/>
              <a:t>На  сколько щенков больше, чем котят?</a:t>
            </a:r>
          </a:p>
        </p:txBody>
      </p:sp>
      <p:pic>
        <p:nvPicPr>
          <p:cNvPr id="88223" name="Picture 159">
            <a:extLst>
              <a:ext uri="{FF2B5EF4-FFF2-40B4-BE49-F238E27FC236}">
                <a16:creationId xmlns:a16="http://schemas.microsoft.com/office/drawing/2014/main" id="{CE22C5ED-5EC5-4729-887A-45D391F6F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30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692150"/>
            <a:ext cx="626427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00" name="AutoShape 161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9CAFFD93-9DD3-496C-BAA1-A2C82D1D4F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7988" y="6464300"/>
            <a:ext cx="466725" cy="393700"/>
          </a:xfrm>
          <a:prstGeom prst="actionButtonBackPrevious">
            <a:avLst/>
          </a:prstGeom>
          <a:solidFill>
            <a:srgbClr val="CC99FF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1601" name="AutoShape 16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1106948-577E-4A50-9973-4E710F8C1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7738" y="6453188"/>
            <a:ext cx="576262" cy="404812"/>
          </a:xfrm>
          <a:prstGeom prst="actionButtonForwardNex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88227" name="Picture 163" descr="3STR3">
            <a:hlinkClick r:id="rId3" action="ppaction://hlinksldjump"/>
            <a:extLst>
              <a:ext uri="{FF2B5EF4-FFF2-40B4-BE49-F238E27FC236}">
                <a16:creationId xmlns:a16="http://schemas.microsoft.com/office/drawing/2014/main" id="{AFC7A1A8-0869-496E-BC4B-A3389A61CDD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6475413"/>
            <a:ext cx="43180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8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8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8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8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8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8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82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8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8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>
            <a:extLst>
              <a:ext uri="{FF2B5EF4-FFF2-40B4-BE49-F238E27FC236}">
                <a16:creationId xmlns:a16="http://schemas.microsoft.com/office/drawing/2014/main" id="{71B2ED70-7028-4320-870D-3AADB25E3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2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989138"/>
            <a:ext cx="5616575" cy="318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Rectangle 5">
            <a:extLst>
              <a:ext uri="{FF2B5EF4-FFF2-40B4-BE49-F238E27FC236}">
                <a16:creationId xmlns:a16="http://schemas.microsoft.com/office/drawing/2014/main" id="{7E2EB277-0642-43F1-9018-3BA2B6C66B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2997200"/>
            <a:ext cx="10080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6000" i="1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7172" name="AutoShape 9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E60024F7-7BAE-4087-81B1-7445F9655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7988" y="6464300"/>
            <a:ext cx="466725" cy="393700"/>
          </a:xfrm>
          <a:prstGeom prst="actionButtonBackPrevious">
            <a:avLst/>
          </a:prstGeom>
          <a:solidFill>
            <a:srgbClr val="CC99FF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7173" name="AutoShape 10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2067217-642D-44B0-97F8-DE7753236D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5688" y="6453188"/>
            <a:ext cx="468312" cy="404812"/>
          </a:xfrm>
          <a:prstGeom prst="actionButtonForwardNex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26636" name="Picture 12" descr="3STR3">
            <a:hlinkClick r:id="rId3" action="ppaction://hlinksldjump"/>
            <a:extLst>
              <a:ext uri="{FF2B5EF4-FFF2-40B4-BE49-F238E27FC236}">
                <a16:creationId xmlns:a16="http://schemas.microsoft.com/office/drawing/2014/main" id="{762E8B12-E4B1-4B50-8E19-1022E9AA5B8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6475413"/>
            <a:ext cx="43180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D8DDD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090" name="Group 2">
            <a:extLst>
              <a:ext uri="{FF2B5EF4-FFF2-40B4-BE49-F238E27FC236}">
                <a16:creationId xmlns:a16="http://schemas.microsoft.com/office/drawing/2014/main" id="{59A7E02D-24E1-48EF-BACB-96DE5B7EC7A2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733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37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3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37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34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37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9373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9373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342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9246" name="Rectangle 158">
            <a:extLst>
              <a:ext uri="{FF2B5EF4-FFF2-40B4-BE49-F238E27FC236}">
                <a16:creationId xmlns:a16="http://schemas.microsoft.com/office/drawing/2014/main" id="{0E4B34D8-1557-43A8-9F8C-D5CA1D85BB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052513"/>
            <a:ext cx="8229600" cy="40655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4800" b="1" i="1"/>
              <a:t>Решение:</a:t>
            </a:r>
            <a:r>
              <a:rPr lang="ru-RU" altLang="ru-RU" sz="7200"/>
              <a:t> 5 – 3 = 2</a:t>
            </a:r>
          </a:p>
          <a:p>
            <a:pPr eaLnBrk="1" hangingPunct="1"/>
            <a:endParaRPr lang="ru-RU" altLang="ru-RU" sz="4800" b="1" i="1"/>
          </a:p>
          <a:p>
            <a:pPr eaLnBrk="1" hangingPunct="1">
              <a:buFontTx/>
              <a:buNone/>
            </a:pPr>
            <a:r>
              <a:rPr lang="ru-RU" altLang="ru-RU" sz="4800" b="1" i="1"/>
              <a:t>Ответ:  щенков на 2 больше, чем котят.</a:t>
            </a:r>
          </a:p>
          <a:p>
            <a:pPr eaLnBrk="1" hangingPunct="1"/>
            <a:endParaRPr lang="ru-RU" altLang="ru-RU" sz="4800"/>
          </a:p>
        </p:txBody>
      </p:sp>
      <p:sp>
        <p:nvSpPr>
          <p:cNvPr id="62623" name="AutoShape 159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34E52A17-5E78-4BF3-B7DD-2263FF4820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7738" y="6453188"/>
            <a:ext cx="576262" cy="404812"/>
          </a:xfrm>
          <a:prstGeom prst="actionButtonForwardNex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2624" name="AutoShape 160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CA616702-CEE8-4AE2-A5E5-DE7381BB19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7988" y="6464300"/>
            <a:ext cx="466725" cy="393700"/>
          </a:xfrm>
          <a:prstGeom prst="actionButtonBackPrevious">
            <a:avLst/>
          </a:prstGeom>
          <a:solidFill>
            <a:srgbClr val="CC99FF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89250" name="Picture 162" descr="3STR3">
            <a:hlinkClick r:id="rId2" action="ppaction://hlinksldjump"/>
            <a:extLst>
              <a:ext uri="{FF2B5EF4-FFF2-40B4-BE49-F238E27FC236}">
                <a16:creationId xmlns:a16="http://schemas.microsoft.com/office/drawing/2014/main" id="{5CA7675A-E031-4472-AB63-857AE558861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6475413"/>
            <a:ext cx="43180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9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9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92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9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9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246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Text Box 4">
            <a:extLst>
              <a:ext uri="{FF2B5EF4-FFF2-40B4-BE49-F238E27FC236}">
                <a16:creationId xmlns:a16="http://schemas.microsoft.com/office/drawing/2014/main" id="{B3B97D5A-71F7-409E-AE3F-1FB33D9DE6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63" y="1714500"/>
            <a:ext cx="6916737" cy="18462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i="1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Материалы для презентации </a:t>
            </a:r>
          </a:p>
          <a:p>
            <a:pPr>
              <a:defRPr/>
            </a:pPr>
            <a:endParaRPr lang="ru-RU" sz="1400" i="1" dirty="0">
              <a:solidFill>
                <a:srgbClr val="66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ru-RU" sz="1600" i="1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Цветные картинки из детских </a:t>
            </a:r>
            <a:r>
              <a:rPr lang="ru-RU" sz="1600" i="1" dirty="0" err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книжек-раскрасрк</a:t>
            </a:r>
            <a:endParaRPr lang="ru-RU" sz="1600" i="1" dirty="0">
              <a:solidFill>
                <a:srgbClr val="66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defRPr/>
            </a:pPr>
            <a:endParaRPr lang="ru-RU" sz="1600" i="1" dirty="0">
              <a:solidFill>
                <a:srgbClr val="66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ru-RU" sz="1600" i="1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Картинки с задачками – </a:t>
            </a:r>
          </a:p>
          <a:p>
            <a:pPr>
              <a:defRPr/>
            </a:pPr>
            <a:r>
              <a:rPr lang="ru-RU" sz="1600" i="1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                  Т.Юрьева «Медвежонок Миша. Мы дружим с цифрами»</a:t>
            </a:r>
          </a:p>
          <a:p>
            <a:pPr>
              <a:defRPr/>
            </a:pPr>
            <a:r>
              <a:rPr lang="ru-RU" sz="1600" i="1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                  Москва ООО «</a:t>
            </a:r>
            <a:r>
              <a:rPr lang="ru-RU" sz="1600" i="1" dirty="0" err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Ламанд</a:t>
            </a:r>
            <a:r>
              <a:rPr lang="ru-RU" sz="1600" i="1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1600" i="1" dirty="0" err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Энтерпрайсиз</a:t>
            </a:r>
            <a:r>
              <a:rPr lang="ru-RU" sz="1600" i="1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», 1999</a:t>
            </a:r>
          </a:p>
        </p:txBody>
      </p:sp>
      <p:sp>
        <p:nvSpPr>
          <p:cNvPr id="63491" name="AutoShape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052EA8D2-06CB-42C8-9D8E-008C72C7A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5688" y="6453188"/>
            <a:ext cx="468312" cy="404812"/>
          </a:xfrm>
          <a:prstGeom prst="actionButtonForwardNex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3492" name="AutoShape 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B35156ED-5877-4E59-9816-C967F8494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1013" y="6464300"/>
            <a:ext cx="466725" cy="393700"/>
          </a:xfrm>
          <a:prstGeom prst="actionButtonBackPrevious">
            <a:avLst/>
          </a:prstGeom>
          <a:solidFill>
            <a:srgbClr val="CC99FF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ransition spd="med">
    <p:cover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>
            <a:extLst>
              <a:ext uri="{FF2B5EF4-FFF2-40B4-BE49-F238E27FC236}">
                <a16:creationId xmlns:a16="http://schemas.microsoft.com/office/drawing/2014/main" id="{31A06E21-620D-41EF-8E14-F2004F556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2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557338"/>
            <a:ext cx="828040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Rectangle 7">
            <a:extLst>
              <a:ext uri="{FF2B5EF4-FFF2-40B4-BE49-F238E27FC236}">
                <a16:creationId xmlns:a16="http://schemas.microsoft.com/office/drawing/2014/main" id="{AAEDE248-0E4E-4A4F-9992-2DFB5DEB31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2997200"/>
            <a:ext cx="10318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6000" i="1">
                <a:solidFill>
                  <a:schemeClr val="tx2"/>
                </a:solidFill>
              </a:rPr>
              <a:t>10</a:t>
            </a:r>
            <a:endParaRPr lang="ru-RU" altLang="ru-RU" sz="6000" i="1">
              <a:solidFill>
                <a:schemeClr val="tx2"/>
              </a:solidFill>
            </a:endParaRPr>
          </a:p>
        </p:txBody>
      </p:sp>
      <p:sp>
        <p:nvSpPr>
          <p:cNvPr id="8196" name="AutoShape 9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7AA526A2-F064-430E-9B4D-68FE66ADFD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7988" y="6464300"/>
            <a:ext cx="466725" cy="393700"/>
          </a:xfrm>
          <a:prstGeom prst="actionButtonBackPrevious">
            <a:avLst/>
          </a:prstGeom>
          <a:solidFill>
            <a:srgbClr val="CC99FF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8197" name="AutoShape 10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01F5A58-4AD3-4AD1-B63E-C8EE31813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5688" y="6453188"/>
            <a:ext cx="468312" cy="404812"/>
          </a:xfrm>
          <a:prstGeom prst="actionButtonForwardNex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29708" name="Picture 12" descr="3STR3">
            <a:hlinkClick r:id="rId3" action="ppaction://hlinksldjump"/>
            <a:extLst>
              <a:ext uri="{FF2B5EF4-FFF2-40B4-BE49-F238E27FC236}">
                <a16:creationId xmlns:a16="http://schemas.microsoft.com/office/drawing/2014/main" id="{A1469884-0894-4299-BEBF-4060EFB692A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6475413"/>
            <a:ext cx="43180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BFA"/>
            </a:gs>
            <a:gs pos="30000">
              <a:srgbClr val="C4D6EB"/>
            </a:gs>
            <a:gs pos="60001">
              <a:srgbClr val="85C2FF"/>
            </a:gs>
            <a:gs pos="100000">
              <a:srgbClr val="5E9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>
            <a:extLst>
              <a:ext uri="{FF2B5EF4-FFF2-40B4-BE49-F238E27FC236}">
                <a16:creationId xmlns:a16="http://schemas.microsoft.com/office/drawing/2014/main" id="{C424C2EB-301F-4616-B494-2F1FAA0A0DBF}"/>
              </a:ext>
            </a:extLst>
          </p:cNvPr>
          <p:cNvPicPr>
            <a:picLocks noChangeAspect="1" noChangeArrowheads="1"/>
          </p:cNvPicPr>
          <p:nvPr>
            <p:ph type="body" idx="4294967295"/>
          </p:nvPr>
        </p:nvPicPr>
        <p:blipFill>
          <a:blip r:embed="rId2">
            <a:lum bright="-24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1052513"/>
            <a:ext cx="5543550" cy="4681537"/>
          </a:xfrm>
          <a:noFill/>
        </p:spPr>
      </p:pic>
      <p:sp>
        <p:nvSpPr>
          <p:cNvPr id="30725" name="Rectangle 5">
            <a:extLst>
              <a:ext uri="{FF2B5EF4-FFF2-40B4-BE49-F238E27FC236}">
                <a16:creationId xmlns:a16="http://schemas.microsoft.com/office/drawing/2014/main" id="{28BF0C2E-8A6E-43F6-BFE8-075CCC823B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3500438"/>
            <a:ext cx="6080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6000" i="1">
                <a:solidFill>
                  <a:schemeClr val="tx2"/>
                </a:solidFill>
              </a:rPr>
              <a:t>8</a:t>
            </a:r>
            <a:endParaRPr lang="ru-RU" altLang="ru-RU" sz="6000" i="1">
              <a:solidFill>
                <a:schemeClr val="tx2"/>
              </a:solidFill>
            </a:endParaRPr>
          </a:p>
        </p:txBody>
      </p:sp>
      <p:sp>
        <p:nvSpPr>
          <p:cNvPr id="9220" name="AutoShape 9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EF2F9CDB-7E8B-45A7-BA56-620441A5B5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7988" y="6464300"/>
            <a:ext cx="466725" cy="393700"/>
          </a:xfrm>
          <a:prstGeom prst="actionButtonBackPrevious">
            <a:avLst/>
          </a:prstGeom>
          <a:solidFill>
            <a:srgbClr val="CC99FF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221" name="AutoShape 10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EB8BCA89-947D-40B6-8676-DCBA05DB25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5688" y="6453188"/>
            <a:ext cx="468312" cy="404812"/>
          </a:xfrm>
          <a:prstGeom prst="actionButtonForwardNex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30732" name="Picture 12" descr="3STR3">
            <a:hlinkClick r:id="rId3" action="ppaction://hlinksldjump"/>
            <a:extLst>
              <a:ext uri="{FF2B5EF4-FFF2-40B4-BE49-F238E27FC236}">
                <a16:creationId xmlns:a16="http://schemas.microsoft.com/office/drawing/2014/main" id="{1EAE6B2A-BFEE-4F82-B107-87C1039CBD0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6475413"/>
            <a:ext cx="43180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FFEBFA"/>
            </a:gs>
            <a:gs pos="30000">
              <a:srgbClr val="C4D6EB"/>
            </a:gs>
            <a:gs pos="60001">
              <a:srgbClr val="85C2FF"/>
            </a:gs>
            <a:gs pos="100000">
              <a:srgbClr val="5E9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>
            <a:extLst>
              <a:ext uri="{FF2B5EF4-FFF2-40B4-BE49-F238E27FC236}">
                <a16:creationId xmlns:a16="http://schemas.microsoft.com/office/drawing/2014/main" id="{E004B066-0F40-4DD9-B987-C4DB7F1BD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692150"/>
            <a:ext cx="5545137" cy="424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Rectangle 7">
            <a:extLst>
              <a:ext uri="{FF2B5EF4-FFF2-40B4-BE49-F238E27FC236}">
                <a16:creationId xmlns:a16="http://schemas.microsoft.com/office/drawing/2014/main" id="{60F9D752-C88A-4D9B-91A8-26D8599516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2636838"/>
            <a:ext cx="60801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6000" i="1">
                <a:solidFill>
                  <a:schemeClr val="tx2"/>
                </a:solidFill>
              </a:rPr>
              <a:t>7</a:t>
            </a:r>
            <a:endParaRPr lang="ru-RU" altLang="ru-RU" sz="6000" i="1">
              <a:solidFill>
                <a:schemeClr val="tx2"/>
              </a:solidFill>
            </a:endParaRPr>
          </a:p>
        </p:txBody>
      </p:sp>
      <p:sp>
        <p:nvSpPr>
          <p:cNvPr id="10244" name="AutoShape 10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651DA9D4-54F8-4B2D-9F50-F7F0D4744F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7988" y="6464300"/>
            <a:ext cx="466725" cy="393700"/>
          </a:xfrm>
          <a:prstGeom prst="actionButtonBackPrevious">
            <a:avLst/>
          </a:prstGeom>
          <a:solidFill>
            <a:srgbClr val="CC99FF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0245" name="AutoShape 1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495B00F8-7903-4AD3-837C-A1963F90E9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5688" y="6453188"/>
            <a:ext cx="468312" cy="404812"/>
          </a:xfrm>
          <a:prstGeom prst="actionButtonForwardNex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9469" name="Picture 13" descr="3STR3">
            <a:hlinkClick r:id="rId3" action="ppaction://hlinksldjump"/>
            <a:extLst>
              <a:ext uri="{FF2B5EF4-FFF2-40B4-BE49-F238E27FC236}">
                <a16:creationId xmlns:a16="http://schemas.microsoft.com/office/drawing/2014/main" id="{6FC56C4A-556D-4350-ABAD-93EFE7927AE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6475413"/>
            <a:ext cx="43180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3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4">
      <a:dk1>
        <a:srgbClr val="000000"/>
      </a:dk1>
      <a:lt1>
        <a:srgbClr val="6AD0F0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B9E4F6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5A58"/>
        </a:dk1>
        <a:lt1>
          <a:srgbClr val="FFFFFF"/>
        </a:lt1>
        <a:dk2>
          <a:srgbClr val="FF7C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FBF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6AD0F0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B9E4F6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552</Words>
  <Application>Microsoft Office PowerPoint</Application>
  <PresentationFormat>Экран (4:3)</PresentationFormat>
  <Paragraphs>149</Paragraphs>
  <Slides>61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61</vt:i4>
      </vt:variant>
    </vt:vector>
  </HeadingPairs>
  <TitlesOfParts>
    <vt:vector size="65" baseType="lpstr">
      <vt:lpstr>Arial</vt:lpstr>
      <vt:lpstr>Calibri</vt:lpstr>
      <vt:lpstr>Algerian</vt:lpstr>
      <vt:lpstr>Оформление по умолчанию</vt:lpstr>
      <vt:lpstr>Презентация PowerPoint</vt:lpstr>
      <vt:lpstr>Презентация PowerPoint</vt:lpstr>
      <vt:lpstr>СКОЛЬКО? Покажи нужную цифру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СРАВНИ Покажи знаки: &lt; &gt;  =</vt:lpstr>
      <vt:lpstr>Презентация PowerPoint</vt:lpstr>
      <vt:lpstr>Презентация PowerPoint</vt:lpstr>
      <vt:lpstr>Состав чисел. Сколько предметов нужно добавить, чтобы получилось данное число?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Составь пример по рисунку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КТО ЕСТЬ КТО?</vt:lpstr>
      <vt:lpstr>КТО ЕСТЬ КТО?</vt:lpstr>
      <vt:lpstr>КТО ЕСТЬ КТО?</vt:lpstr>
      <vt:lpstr>КТО ЕСТЬ КТО?</vt:lpstr>
      <vt:lpstr>Сколько осталось?</vt:lpstr>
      <vt:lpstr>Презентация PowerPoint</vt:lpstr>
      <vt:lpstr>Сколько осталось?</vt:lpstr>
      <vt:lpstr>Презентация PowerPoint</vt:lpstr>
      <vt:lpstr>Сколько осталось?</vt:lpstr>
      <vt:lpstr>Презентация PowerPoint</vt:lpstr>
      <vt:lpstr>Сколько осталось?</vt:lpstr>
      <vt:lpstr>Презентация PowerPoint</vt:lpstr>
      <vt:lpstr>На   сколько?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Kate</dc:creator>
  <cp:lastModifiedBy>Дмитрий Будкеев</cp:lastModifiedBy>
  <cp:revision>17</cp:revision>
  <dcterms:created xsi:type="dcterms:W3CDTF">2002-12-08T15:32:41Z</dcterms:created>
  <dcterms:modified xsi:type="dcterms:W3CDTF">2019-12-26T17:29:29Z</dcterms:modified>
</cp:coreProperties>
</file>